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60" r:id="rId3"/>
    <p:sldId id="261" r:id="rId4"/>
    <p:sldId id="263" r:id="rId5"/>
    <p:sldId id="264" r:id="rId6"/>
    <p:sldId id="265" r:id="rId7"/>
    <p:sldId id="268" r:id="rId8"/>
    <p:sldId id="269" r:id="rId9"/>
    <p:sldId id="267" r:id="rId10"/>
    <p:sldId id="270" r:id="rId11"/>
    <p:sldId id="271" r:id="rId12"/>
    <p:sldId id="272" r:id="rId13"/>
    <p:sldId id="273" r:id="rId14"/>
    <p:sldId id="274" r:id="rId15"/>
    <p:sldId id="275" r:id="rId16"/>
    <p:sldId id="276" r:id="rId17"/>
    <p:sldId id="277" r:id="rId18"/>
    <p:sldId id="279" r:id="rId19"/>
    <p:sldId id="281" r:id="rId20"/>
    <p:sldId id="283"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104"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783D1C-9000-4057-AA0F-D415EEDBCDA7}" type="doc">
      <dgm:prSet loTypeId="urn:microsoft.com/office/officeart/2005/8/layout/process1" loCatId="process" qsTypeId="urn:microsoft.com/office/officeart/2005/8/quickstyle/simple5" qsCatId="simple" csTypeId="urn:microsoft.com/office/officeart/2005/8/colors/accent6_4" csCatId="accent6" phldr="1"/>
      <dgm:spPr/>
    </dgm:pt>
    <dgm:pt modelId="{2AD8C481-0343-496E-BD28-B29D7A123B70}">
      <dgm:prSet phldrT="[Текст]" custT="1">
        <dgm:style>
          <a:lnRef idx="0">
            <a:schemeClr val="accent6"/>
          </a:lnRef>
          <a:fillRef idx="3">
            <a:schemeClr val="accent6"/>
          </a:fillRef>
          <a:effectRef idx="3">
            <a:schemeClr val="accent6"/>
          </a:effectRef>
          <a:fontRef idx="minor">
            <a:schemeClr val="lt1"/>
          </a:fontRef>
        </dgm:style>
      </dgm:prSet>
      <dgm:spPr/>
      <dgm:t>
        <a:bodyPr/>
        <a:lstStyle/>
        <a:p>
          <a:r>
            <a:rPr lang="en-US" sz="1600" b="1" dirty="0" smtClean="0">
              <a:solidFill>
                <a:schemeClr val="tx1"/>
              </a:solidFill>
              <a:latin typeface="Calibri" pitchFamily="34" charset="0"/>
            </a:rPr>
            <a:t>Tasks</a:t>
          </a:r>
          <a:endParaRPr lang="ru-RU" sz="1600" b="1" dirty="0">
            <a:solidFill>
              <a:schemeClr val="tx1"/>
            </a:solidFill>
          </a:endParaRPr>
        </a:p>
      </dgm:t>
    </dgm:pt>
    <dgm:pt modelId="{E3B063CA-15C0-4D8A-B135-2212AB62F5F5}" type="parTrans" cxnId="{662715C1-1FEE-4221-98F9-B301E7CBF428}">
      <dgm:prSet/>
      <dgm:spPr/>
      <dgm:t>
        <a:bodyPr/>
        <a:lstStyle/>
        <a:p>
          <a:endParaRPr lang="ru-RU"/>
        </a:p>
      </dgm:t>
    </dgm:pt>
    <dgm:pt modelId="{86E8779C-A446-49D2-B2E9-8CA15D893E10}" type="sibTrans" cxnId="{662715C1-1FEE-4221-98F9-B301E7CBF428}">
      <dgm:prSet/>
      <dgm:spPr/>
      <dgm:t>
        <a:bodyPr/>
        <a:lstStyle/>
        <a:p>
          <a:endParaRPr lang="ru-RU"/>
        </a:p>
      </dgm:t>
    </dgm:pt>
    <dgm:pt modelId="{30F413ED-5D3A-4FBE-947E-3F16046BE5D9}">
      <dgm:prSet phldrT="[Текст]" custT="1">
        <dgm:style>
          <a:lnRef idx="0">
            <a:schemeClr val="accent6"/>
          </a:lnRef>
          <a:fillRef idx="3">
            <a:schemeClr val="accent6"/>
          </a:fillRef>
          <a:effectRef idx="3">
            <a:schemeClr val="accent6"/>
          </a:effectRef>
          <a:fontRef idx="minor">
            <a:schemeClr val="lt1"/>
          </a:fontRef>
        </dgm:style>
      </dgm:prSet>
      <dgm:spPr/>
      <dgm:t>
        <a:bodyPr/>
        <a:lstStyle/>
        <a:p>
          <a:pPr>
            <a:lnSpc>
              <a:spcPct val="100000"/>
            </a:lnSpc>
            <a:spcAft>
              <a:spcPts val="0"/>
            </a:spcAft>
          </a:pPr>
          <a:r>
            <a:rPr lang="en-US" sz="1600" b="1" dirty="0" err="1" smtClean="0">
              <a:solidFill>
                <a:schemeClr val="tx1"/>
              </a:solidFill>
              <a:latin typeface="Calibri" pitchFamily="34" charset="0"/>
            </a:rPr>
            <a:t>Compe</a:t>
          </a:r>
          <a:r>
            <a:rPr lang="ru-RU" sz="1600" b="1" dirty="0" smtClean="0">
              <a:solidFill>
                <a:schemeClr val="tx1"/>
              </a:solidFill>
              <a:latin typeface="Calibri" pitchFamily="34" charset="0"/>
            </a:rPr>
            <a:t>-</a:t>
          </a:r>
          <a:r>
            <a:rPr lang="en-US" sz="1600" b="1" dirty="0" err="1" smtClean="0">
              <a:solidFill>
                <a:schemeClr val="tx1"/>
              </a:solidFill>
              <a:latin typeface="Calibri" pitchFamily="34" charset="0"/>
            </a:rPr>
            <a:t>tences</a:t>
          </a:r>
          <a:endParaRPr lang="ru-RU" sz="1600" b="1" dirty="0">
            <a:solidFill>
              <a:schemeClr val="tx1"/>
            </a:solidFill>
          </a:endParaRPr>
        </a:p>
      </dgm:t>
    </dgm:pt>
    <dgm:pt modelId="{194D9478-A252-4DA7-BBAC-5413AD809C14}" type="parTrans" cxnId="{87E4521A-756E-4135-B833-050F86B8E02C}">
      <dgm:prSet/>
      <dgm:spPr/>
      <dgm:t>
        <a:bodyPr/>
        <a:lstStyle/>
        <a:p>
          <a:endParaRPr lang="ru-RU"/>
        </a:p>
      </dgm:t>
    </dgm:pt>
    <dgm:pt modelId="{B41164D4-E85D-4587-8B7D-4E3645E73AC6}" type="sibTrans" cxnId="{87E4521A-756E-4135-B833-050F86B8E02C}">
      <dgm:prSet/>
      <dgm:spPr/>
      <dgm:t>
        <a:bodyPr/>
        <a:lstStyle/>
        <a:p>
          <a:endParaRPr lang="ru-RU"/>
        </a:p>
      </dgm:t>
    </dgm:pt>
    <dgm:pt modelId="{00640EF9-A3AE-4A68-BC35-F708F585AA54}">
      <dgm:prSet phldrT="[Текст]" custT="1">
        <dgm:style>
          <a:lnRef idx="0">
            <a:schemeClr val="accent2"/>
          </a:lnRef>
          <a:fillRef idx="3">
            <a:schemeClr val="accent2"/>
          </a:fillRef>
          <a:effectRef idx="3">
            <a:schemeClr val="accent2"/>
          </a:effectRef>
          <a:fontRef idx="minor">
            <a:schemeClr val="lt1"/>
          </a:fontRef>
        </dgm:style>
      </dgm:prSet>
      <dgm:spPr/>
      <dgm:t>
        <a:bodyPr/>
        <a:lstStyle/>
        <a:p>
          <a:pPr>
            <a:lnSpc>
              <a:spcPct val="100000"/>
            </a:lnSpc>
            <a:spcAft>
              <a:spcPts val="0"/>
            </a:spcAft>
          </a:pPr>
          <a:r>
            <a:rPr lang="en-US" sz="1600" b="1" dirty="0" smtClean="0">
              <a:latin typeface="Calibri" pitchFamily="34" charset="0"/>
            </a:rPr>
            <a:t>Prof.</a:t>
          </a:r>
        </a:p>
        <a:p>
          <a:pPr>
            <a:lnSpc>
              <a:spcPct val="100000"/>
            </a:lnSpc>
            <a:spcAft>
              <a:spcPts val="0"/>
            </a:spcAft>
          </a:pPr>
          <a:r>
            <a:rPr lang="en-US" sz="1600" b="1" dirty="0" smtClean="0">
              <a:latin typeface="Calibri" pitchFamily="34" charset="0"/>
            </a:rPr>
            <a:t>Standard</a:t>
          </a:r>
          <a:endParaRPr lang="ru-RU" sz="1600" b="1" dirty="0"/>
        </a:p>
      </dgm:t>
    </dgm:pt>
    <dgm:pt modelId="{D8D3D49E-A2F5-4611-9B82-5B900985CE4C}" type="parTrans" cxnId="{D43F3D0C-F605-433F-B130-D2239DE8652D}">
      <dgm:prSet/>
      <dgm:spPr/>
      <dgm:t>
        <a:bodyPr/>
        <a:lstStyle/>
        <a:p>
          <a:endParaRPr lang="ru-RU"/>
        </a:p>
      </dgm:t>
    </dgm:pt>
    <dgm:pt modelId="{D8942BEB-3F49-4CC5-8B5D-993FB5F4D40B}" type="sibTrans" cxnId="{D43F3D0C-F605-433F-B130-D2239DE8652D}">
      <dgm:prSet/>
      <dgm:spPr/>
      <dgm:t>
        <a:bodyPr/>
        <a:lstStyle/>
        <a:p>
          <a:endParaRPr lang="ru-RU"/>
        </a:p>
      </dgm:t>
    </dgm:pt>
    <dgm:pt modelId="{83C617CE-ADCD-4362-883A-394CE53AC8E1}">
      <dgm:prSet custT="1">
        <dgm:style>
          <a:lnRef idx="0">
            <a:schemeClr val="accent6"/>
          </a:lnRef>
          <a:fillRef idx="3">
            <a:schemeClr val="accent6"/>
          </a:fillRef>
          <a:effectRef idx="3">
            <a:schemeClr val="accent6"/>
          </a:effectRef>
          <a:fontRef idx="minor">
            <a:schemeClr val="lt1"/>
          </a:fontRef>
        </dgm:style>
      </dgm:prSet>
      <dgm:spPr/>
      <dgm:t>
        <a:bodyPr/>
        <a:lstStyle/>
        <a:p>
          <a:pPr>
            <a:lnSpc>
              <a:spcPct val="100000"/>
            </a:lnSpc>
            <a:spcAft>
              <a:spcPts val="0"/>
            </a:spcAft>
          </a:pPr>
          <a:r>
            <a:rPr lang="en-US" sz="1600" b="1" dirty="0" smtClean="0">
              <a:solidFill>
                <a:schemeClr val="tx1"/>
              </a:solidFill>
              <a:latin typeface="Calibri" pitchFamily="34" charset="0"/>
            </a:rPr>
            <a:t>State</a:t>
          </a:r>
          <a:endParaRPr lang="ru-RU" sz="1600" b="1" dirty="0" smtClean="0">
            <a:solidFill>
              <a:schemeClr val="tx1"/>
            </a:solidFill>
            <a:latin typeface="Calibri" pitchFamily="34" charset="0"/>
          </a:endParaRPr>
        </a:p>
        <a:p>
          <a:pPr>
            <a:lnSpc>
              <a:spcPct val="100000"/>
            </a:lnSpc>
            <a:spcAft>
              <a:spcPts val="0"/>
            </a:spcAft>
          </a:pPr>
          <a:r>
            <a:rPr lang="en-US" sz="1600" b="1" dirty="0" smtClean="0">
              <a:solidFill>
                <a:schemeClr val="tx1"/>
              </a:solidFill>
              <a:latin typeface="Calibri" pitchFamily="34" charset="0"/>
            </a:rPr>
            <a:t>Educational</a:t>
          </a:r>
        </a:p>
        <a:p>
          <a:pPr>
            <a:lnSpc>
              <a:spcPct val="100000"/>
            </a:lnSpc>
            <a:spcAft>
              <a:spcPts val="0"/>
            </a:spcAft>
          </a:pPr>
          <a:r>
            <a:rPr lang="en-US" sz="1600" b="1" dirty="0" smtClean="0">
              <a:solidFill>
                <a:schemeClr val="tx1"/>
              </a:solidFill>
              <a:latin typeface="Calibri" pitchFamily="34" charset="0"/>
            </a:rPr>
            <a:t>Standard</a:t>
          </a:r>
          <a:endParaRPr lang="ru-RU" sz="1600" b="1" dirty="0">
            <a:solidFill>
              <a:schemeClr val="tx1"/>
            </a:solidFill>
          </a:endParaRPr>
        </a:p>
      </dgm:t>
    </dgm:pt>
    <dgm:pt modelId="{CC7C629F-C4B8-46D9-A009-C0D066B8FD0C}" type="parTrans" cxnId="{8E82E87A-1B14-432E-9C4C-E9A0AE7B56E6}">
      <dgm:prSet/>
      <dgm:spPr/>
      <dgm:t>
        <a:bodyPr/>
        <a:lstStyle/>
        <a:p>
          <a:endParaRPr lang="ru-RU"/>
        </a:p>
      </dgm:t>
    </dgm:pt>
    <dgm:pt modelId="{D9D5B2BF-E721-4E2F-9AB2-9FB68B2E1AC7}" type="sibTrans" cxnId="{8E82E87A-1B14-432E-9C4C-E9A0AE7B56E6}">
      <dgm:prSet/>
      <dgm:spPr/>
      <dgm:t>
        <a:bodyPr/>
        <a:lstStyle/>
        <a:p>
          <a:endParaRPr lang="ru-RU"/>
        </a:p>
      </dgm:t>
    </dgm:pt>
    <dgm:pt modelId="{40616359-3FA1-4BD3-B7BB-996B53BC12B3}">
      <dgm:prSet custT="1">
        <dgm:style>
          <a:lnRef idx="0">
            <a:schemeClr val="accent6"/>
          </a:lnRef>
          <a:fillRef idx="3">
            <a:schemeClr val="accent6"/>
          </a:fillRef>
          <a:effectRef idx="3">
            <a:schemeClr val="accent6"/>
          </a:effectRef>
          <a:fontRef idx="minor">
            <a:schemeClr val="lt1"/>
          </a:fontRef>
        </dgm:style>
      </dgm:prSet>
      <dgm:spPr/>
      <dgm:t>
        <a:bodyPr/>
        <a:lstStyle/>
        <a:p>
          <a:pPr>
            <a:lnSpc>
              <a:spcPct val="100000"/>
            </a:lnSpc>
            <a:spcAft>
              <a:spcPts val="0"/>
            </a:spcAft>
          </a:pPr>
          <a:r>
            <a:rPr lang="en-US" sz="1600" b="1" dirty="0" smtClean="0">
              <a:solidFill>
                <a:schemeClr val="tx1"/>
              </a:solidFill>
              <a:latin typeface="Calibri" pitchFamily="34" charset="0"/>
            </a:rPr>
            <a:t>Educational</a:t>
          </a:r>
        </a:p>
        <a:p>
          <a:pPr>
            <a:lnSpc>
              <a:spcPct val="100000"/>
            </a:lnSpc>
            <a:spcAft>
              <a:spcPts val="0"/>
            </a:spcAft>
          </a:pPr>
          <a:r>
            <a:rPr lang="en-US" sz="1600" b="1" dirty="0" err="1" smtClean="0">
              <a:solidFill>
                <a:schemeClr val="tx1"/>
              </a:solidFill>
              <a:latin typeface="Calibri" pitchFamily="34" charset="0"/>
            </a:rPr>
            <a:t>programm</a:t>
          </a:r>
          <a:endParaRPr lang="ru-RU" sz="1600" b="1" dirty="0">
            <a:solidFill>
              <a:schemeClr val="tx1"/>
            </a:solidFill>
          </a:endParaRPr>
        </a:p>
      </dgm:t>
    </dgm:pt>
    <dgm:pt modelId="{7AED94ED-E0F2-4D73-9411-040ED71DE37A}" type="parTrans" cxnId="{CD6087A1-974C-4EE0-87A7-FAB0F7F3FBC1}">
      <dgm:prSet/>
      <dgm:spPr/>
      <dgm:t>
        <a:bodyPr/>
        <a:lstStyle/>
        <a:p>
          <a:endParaRPr lang="ru-RU"/>
        </a:p>
      </dgm:t>
    </dgm:pt>
    <dgm:pt modelId="{51C82740-68E4-40B3-8393-DDB8B81E8D40}" type="sibTrans" cxnId="{CD6087A1-974C-4EE0-87A7-FAB0F7F3FBC1}">
      <dgm:prSet/>
      <dgm:spPr/>
      <dgm:t>
        <a:bodyPr/>
        <a:lstStyle/>
        <a:p>
          <a:endParaRPr lang="ru-RU"/>
        </a:p>
      </dgm:t>
    </dgm:pt>
    <dgm:pt modelId="{ABE6A458-8BE5-439F-A33B-50F2B6D9B877}" type="pres">
      <dgm:prSet presAssocID="{C0783D1C-9000-4057-AA0F-D415EEDBCDA7}" presName="Name0" presStyleCnt="0">
        <dgm:presLayoutVars>
          <dgm:dir/>
          <dgm:resizeHandles val="exact"/>
        </dgm:presLayoutVars>
      </dgm:prSet>
      <dgm:spPr/>
    </dgm:pt>
    <dgm:pt modelId="{9618F2B8-012D-4185-B490-7C4707E644B6}" type="pres">
      <dgm:prSet presAssocID="{2AD8C481-0343-496E-BD28-B29D7A123B70}" presName="node" presStyleLbl="node1" presStyleIdx="0" presStyleCnt="5" custLinFactNeighborX="203">
        <dgm:presLayoutVars>
          <dgm:bulletEnabled val="1"/>
        </dgm:presLayoutVars>
      </dgm:prSet>
      <dgm:spPr/>
      <dgm:t>
        <a:bodyPr/>
        <a:lstStyle/>
        <a:p>
          <a:endParaRPr lang="ru-RU"/>
        </a:p>
      </dgm:t>
    </dgm:pt>
    <dgm:pt modelId="{2370CD47-1D9D-4EA1-8EFE-BC0399E8E697}" type="pres">
      <dgm:prSet presAssocID="{86E8779C-A446-49D2-B2E9-8CA15D893E10}" presName="sibTrans" presStyleLbl="sibTrans2D1" presStyleIdx="0" presStyleCnt="4"/>
      <dgm:spPr/>
      <dgm:t>
        <a:bodyPr/>
        <a:lstStyle/>
        <a:p>
          <a:endParaRPr lang="ru-RU"/>
        </a:p>
      </dgm:t>
    </dgm:pt>
    <dgm:pt modelId="{9AC7038A-0BDF-4EA8-8A89-5C375D04AEE7}" type="pres">
      <dgm:prSet presAssocID="{86E8779C-A446-49D2-B2E9-8CA15D893E10}" presName="connectorText" presStyleLbl="sibTrans2D1" presStyleIdx="0" presStyleCnt="4"/>
      <dgm:spPr/>
      <dgm:t>
        <a:bodyPr/>
        <a:lstStyle/>
        <a:p>
          <a:endParaRPr lang="ru-RU"/>
        </a:p>
      </dgm:t>
    </dgm:pt>
    <dgm:pt modelId="{B473325C-744F-4130-A16E-8BE6F655600D}" type="pres">
      <dgm:prSet presAssocID="{30F413ED-5D3A-4FBE-947E-3F16046BE5D9}" presName="node" presStyleLbl="node1" presStyleIdx="1" presStyleCnt="5">
        <dgm:presLayoutVars>
          <dgm:bulletEnabled val="1"/>
        </dgm:presLayoutVars>
      </dgm:prSet>
      <dgm:spPr/>
      <dgm:t>
        <a:bodyPr/>
        <a:lstStyle/>
        <a:p>
          <a:endParaRPr lang="ru-RU"/>
        </a:p>
      </dgm:t>
    </dgm:pt>
    <dgm:pt modelId="{F975B039-D8F7-4D5E-863F-519F5F3B548D}" type="pres">
      <dgm:prSet presAssocID="{B41164D4-E85D-4587-8B7D-4E3645E73AC6}" presName="sibTrans" presStyleLbl="sibTrans2D1" presStyleIdx="1" presStyleCnt="4"/>
      <dgm:spPr/>
      <dgm:t>
        <a:bodyPr/>
        <a:lstStyle/>
        <a:p>
          <a:endParaRPr lang="ru-RU"/>
        </a:p>
      </dgm:t>
    </dgm:pt>
    <dgm:pt modelId="{C9992892-2580-4F2C-9E94-C08B8B8764EE}" type="pres">
      <dgm:prSet presAssocID="{B41164D4-E85D-4587-8B7D-4E3645E73AC6}" presName="connectorText" presStyleLbl="sibTrans2D1" presStyleIdx="1" presStyleCnt="4"/>
      <dgm:spPr/>
      <dgm:t>
        <a:bodyPr/>
        <a:lstStyle/>
        <a:p>
          <a:endParaRPr lang="ru-RU"/>
        </a:p>
      </dgm:t>
    </dgm:pt>
    <dgm:pt modelId="{1CADC650-1AAC-404A-92E7-0C89EB817A80}" type="pres">
      <dgm:prSet presAssocID="{00640EF9-A3AE-4A68-BC35-F708F585AA54}" presName="node" presStyleLbl="node1" presStyleIdx="2" presStyleCnt="5" custScaleX="114051">
        <dgm:presLayoutVars>
          <dgm:bulletEnabled val="1"/>
        </dgm:presLayoutVars>
      </dgm:prSet>
      <dgm:spPr/>
      <dgm:t>
        <a:bodyPr/>
        <a:lstStyle/>
        <a:p>
          <a:endParaRPr lang="ru-RU"/>
        </a:p>
      </dgm:t>
    </dgm:pt>
    <dgm:pt modelId="{923FA0BC-8E05-48A5-9F26-C0A69ACB28E9}" type="pres">
      <dgm:prSet presAssocID="{D8942BEB-3F49-4CC5-8B5D-993FB5F4D40B}" presName="sibTrans" presStyleLbl="sibTrans2D1" presStyleIdx="2" presStyleCnt="4"/>
      <dgm:spPr/>
      <dgm:t>
        <a:bodyPr/>
        <a:lstStyle/>
        <a:p>
          <a:endParaRPr lang="ru-RU"/>
        </a:p>
      </dgm:t>
    </dgm:pt>
    <dgm:pt modelId="{778836A4-73FF-4C5B-9D91-E41F383DC65C}" type="pres">
      <dgm:prSet presAssocID="{D8942BEB-3F49-4CC5-8B5D-993FB5F4D40B}" presName="connectorText" presStyleLbl="sibTrans2D1" presStyleIdx="2" presStyleCnt="4"/>
      <dgm:spPr/>
      <dgm:t>
        <a:bodyPr/>
        <a:lstStyle/>
        <a:p>
          <a:endParaRPr lang="ru-RU"/>
        </a:p>
      </dgm:t>
    </dgm:pt>
    <dgm:pt modelId="{7B19186B-658F-4825-B0BC-3E27ABC8AD57}" type="pres">
      <dgm:prSet presAssocID="{83C617CE-ADCD-4362-883A-394CE53AC8E1}" presName="node" presStyleLbl="node1" presStyleIdx="3" presStyleCnt="5" custScaleX="142997">
        <dgm:presLayoutVars>
          <dgm:bulletEnabled val="1"/>
        </dgm:presLayoutVars>
      </dgm:prSet>
      <dgm:spPr/>
      <dgm:t>
        <a:bodyPr/>
        <a:lstStyle/>
        <a:p>
          <a:endParaRPr lang="ru-RU"/>
        </a:p>
      </dgm:t>
    </dgm:pt>
    <dgm:pt modelId="{009C29B6-563B-4954-9A2E-FB4622CE0F83}" type="pres">
      <dgm:prSet presAssocID="{D9D5B2BF-E721-4E2F-9AB2-9FB68B2E1AC7}" presName="sibTrans" presStyleLbl="sibTrans2D1" presStyleIdx="3" presStyleCnt="4"/>
      <dgm:spPr/>
      <dgm:t>
        <a:bodyPr/>
        <a:lstStyle/>
        <a:p>
          <a:endParaRPr lang="ru-RU"/>
        </a:p>
      </dgm:t>
    </dgm:pt>
    <dgm:pt modelId="{1EBF8549-97E8-4265-9889-3E81295D7527}" type="pres">
      <dgm:prSet presAssocID="{D9D5B2BF-E721-4E2F-9AB2-9FB68B2E1AC7}" presName="connectorText" presStyleLbl="sibTrans2D1" presStyleIdx="3" presStyleCnt="4"/>
      <dgm:spPr/>
      <dgm:t>
        <a:bodyPr/>
        <a:lstStyle/>
        <a:p>
          <a:endParaRPr lang="ru-RU"/>
        </a:p>
      </dgm:t>
    </dgm:pt>
    <dgm:pt modelId="{9F94DB16-2B39-4DC8-A301-DAE379C46E34}" type="pres">
      <dgm:prSet presAssocID="{40616359-3FA1-4BD3-B7BB-996B53BC12B3}" presName="node" presStyleLbl="node1" presStyleIdx="4" presStyleCnt="5" custScaleX="145054">
        <dgm:presLayoutVars>
          <dgm:bulletEnabled val="1"/>
        </dgm:presLayoutVars>
      </dgm:prSet>
      <dgm:spPr/>
      <dgm:t>
        <a:bodyPr/>
        <a:lstStyle/>
        <a:p>
          <a:endParaRPr lang="ru-RU"/>
        </a:p>
      </dgm:t>
    </dgm:pt>
  </dgm:ptLst>
  <dgm:cxnLst>
    <dgm:cxn modelId="{CD6087A1-974C-4EE0-87A7-FAB0F7F3FBC1}" srcId="{C0783D1C-9000-4057-AA0F-D415EEDBCDA7}" destId="{40616359-3FA1-4BD3-B7BB-996B53BC12B3}" srcOrd="4" destOrd="0" parTransId="{7AED94ED-E0F2-4D73-9411-040ED71DE37A}" sibTransId="{51C82740-68E4-40B3-8393-DDB8B81E8D40}"/>
    <dgm:cxn modelId="{263FBC45-501D-46B5-AC82-55869C110C42}" type="presOf" srcId="{D9D5B2BF-E721-4E2F-9AB2-9FB68B2E1AC7}" destId="{009C29B6-563B-4954-9A2E-FB4622CE0F83}" srcOrd="0" destOrd="0" presId="urn:microsoft.com/office/officeart/2005/8/layout/process1"/>
    <dgm:cxn modelId="{8E82E87A-1B14-432E-9C4C-E9A0AE7B56E6}" srcId="{C0783D1C-9000-4057-AA0F-D415EEDBCDA7}" destId="{83C617CE-ADCD-4362-883A-394CE53AC8E1}" srcOrd="3" destOrd="0" parTransId="{CC7C629F-C4B8-46D9-A009-C0D066B8FD0C}" sibTransId="{D9D5B2BF-E721-4E2F-9AB2-9FB68B2E1AC7}"/>
    <dgm:cxn modelId="{36D5F801-B8A0-49FC-944C-530430461D20}" type="presOf" srcId="{D9D5B2BF-E721-4E2F-9AB2-9FB68B2E1AC7}" destId="{1EBF8549-97E8-4265-9889-3E81295D7527}" srcOrd="1" destOrd="0" presId="urn:microsoft.com/office/officeart/2005/8/layout/process1"/>
    <dgm:cxn modelId="{0507A739-F1D1-41DD-B31E-F2050044860D}" type="presOf" srcId="{D8942BEB-3F49-4CC5-8B5D-993FB5F4D40B}" destId="{923FA0BC-8E05-48A5-9F26-C0A69ACB28E9}" srcOrd="0" destOrd="0" presId="urn:microsoft.com/office/officeart/2005/8/layout/process1"/>
    <dgm:cxn modelId="{E3540115-EED1-4ACD-A44C-6B358B4B8DF7}" type="presOf" srcId="{D8942BEB-3F49-4CC5-8B5D-993FB5F4D40B}" destId="{778836A4-73FF-4C5B-9D91-E41F383DC65C}" srcOrd="1" destOrd="0" presId="urn:microsoft.com/office/officeart/2005/8/layout/process1"/>
    <dgm:cxn modelId="{1E441BFD-4D9B-4615-BC1F-D9025DA6B47F}" type="presOf" srcId="{86E8779C-A446-49D2-B2E9-8CA15D893E10}" destId="{2370CD47-1D9D-4EA1-8EFE-BC0399E8E697}" srcOrd="0" destOrd="0" presId="urn:microsoft.com/office/officeart/2005/8/layout/process1"/>
    <dgm:cxn modelId="{87E4521A-756E-4135-B833-050F86B8E02C}" srcId="{C0783D1C-9000-4057-AA0F-D415EEDBCDA7}" destId="{30F413ED-5D3A-4FBE-947E-3F16046BE5D9}" srcOrd="1" destOrd="0" parTransId="{194D9478-A252-4DA7-BBAC-5413AD809C14}" sibTransId="{B41164D4-E85D-4587-8B7D-4E3645E73AC6}"/>
    <dgm:cxn modelId="{13674FBA-CCB1-4F77-AC5B-4D06F2A8394E}" type="presOf" srcId="{B41164D4-E85D-4587-8B7D-4E3645E73AC6}" destId="{C9992892-2580-4F2C-9E94-C08B8B8764EE}" srcOrd="1" destOrd="0" presId="urn:microsoft.com/office/officeart/2005/8/layout/process1"/>
    <dgm:cxn modelId="{07564ECA-8E6A-4F21-B1C5-01D6E12F475C}" type="presOf" srcId="{86E8779C-A446-49D2-B2E9-8CA15D893E10}" destId="{9AC7038A-0BDF-4EA8-8A89-5C375D04AEE7}" srcOrd="1" destOrd="0" presId="urn:microsoft.com/office/officeart/2005/8/layout/process1"/>
    <dgm:cxn modelId="{D657B024-D77A-4446-A9A5-09533013D621}" type="presOf" srcId="{83C617CE-ADCD-4362-883A-394CE53AC8E1}" destId="{7B19186B-658F-4825-B0BC-3E27ABC8AD57}" srcOrd="0" destOrd="0" presId="urn:microsoft.com/office/officeart/2005/8/layout/process1"/>
    <dgm:cxn modelId="{2AFC2C9B-6E42-41CD-8681-07E5448CF497}" type="presOf" srcId="{2AD8C481-0343-496E-BD28-B29D7A123B70}" destId="{9618F2B8-012D-4185-B490-7C4707E644B6}" srcOrd="0" destOrd="0" presId="urn:microsoft.com/office/officeart/2005/8/layout/process1"/>
    <dgm:cxn modelId="{D43F3D0C-F605-433F-B130-D2239DE8652D}" srcId="{C0783D1C-9000-4057-AA0F-D415EEDBCDA7}" destId="{00640EF9-A3AE-4A68-BC35-F708F585AA54}" srcOrd="2" destOrd="0" parTransId="{D8D3D49E-A2F5-4611-9B82-5B900985CE4C}" sibTransId="{D8942BEB-3F49-4CC5-8B5D-993FB5F4D40B}"/>
    <dgm:cxn modelId="{2B3AE5BA-AF08-4472-A947-52BEDB81DD09}" type="presOf" srcId="{00640EF9-A3AE-4A68-BC35-F708F585AA54}" destId="{1CADC650-1AAC-404A-92E7-0C89EB817A80}" srcOrd="0" destOrd="0" presId="urn:microsoft.com/office/officeart/2005/8/layout/process1"/>
    <dgm:cxn modelId="{6DB56315-2271-4D2B-9438-2DA1E8AB23E6}" type="presOf" srcId="{C0783D1C-9000-4057-AA0F-D415EEDBCDA7}" destId="{ABE6A458-8BE5-439F-A33B-50F2B6D9B877}" srcOrd="0" destOrd="0" presId="urn:microsoft.com/office/officeart/2005/8/layout/process1"/>
    <dgm:cxn modelId="{C8E100A0-E337-4556-8967-DCC647B1C133}" type="presOf" srcId="{40616359-3FA1-4BD3-B7BB-996B53BC12B3}" destId="{9F94DB16-2B39-4DC8-A301-DAE379C46E34}" srcOrd="0" destOrd="0" presId="urn:microsoft.com/office/officeart/2005/8/layout/process1"/>
    <dgm:cxn modelId="{662715C1-1FEE-4221-98F9-B301E7CBF428}" srcId="{C0783D1C-9000-4057-AA0F-D415EEDBCDA7}" destId="{2AD8C481-0343-496E-BD28-B29D7A123B70}" srcOrd="0" destOrd="0" parTransId="{E3B063CA-15C0-4D8A-B135-2212AB62F5F5}" sibTransId="{86E8779C-A446-49D2-B2E9-8CA15D893E10}"/>
    <dgm:cxn modelId="{DDC37F56-D4B1-4B69-A51D-E16CE99BB530}" type="presOf" srcId="{B41164D4-E85D-4587-8B7D-4E3645E73AC6}" destId="{F975B039-D8F7-4D5E-863F-519F5F3B548D}" srcOrd="0" destOrd="0" presId="urn:microsoft.com/office/officeart/2005/8/layout/process1"/>
    <dgm:cxn modelId="{24C2CF0B-9EA4-45A6-9346-1871822F71CE}" type="presOf" srcId="{30F413ED-5D3A-4FBE-947E-3F16046BE5D9}" destId="{B473325C-744F-4130-A16E-8BE6F655600D}" srcOrd="0" destOrd="0" presId="urn:microsoft.com/office/officeart/2005/8/layout/process1"/>
    <dgm:cxn modelId="{E3BAAC36-C99D-4D43-B75C-03B4D074A56C}" type="presParOf" srcId="{ABE6A458-8BE5-439F-A33B-50F2B6D9B877}" destId="{9618F2B8-012D-4185-B490-7C4707E644B6}" srcOrd="0" destOrd="0" presId="urn:microsoft.com/office/officeart/2005/8/layout/process1"/>
    <dgm:cxn modelId="{F7EBCBFF-E10F-48BC-807A-E7DAE41AB4E1}" type="presParOf" srcId="{ABE6A458-8BE5-439F-A33B-50F2B6D9B877}" destId="{2370CD47-1D9D-4EA1-8EFE-BC0399E8E697}" srcOrd="1" destOrd="0" presId="urn:microsoft.com/office/officeart/2005/8/layout/process1"/>
    <dgm:cxn modelId="{092A97C2-A99C-41B6-A303-5E69381F2AAE}" type="presParOf" srcId="{2370CD47-1D9D-4EA1-8EFE-BC0399E8E697}" destId="{9AC7038A-0BDF-4EA8-8A89-5C375D04AEE7}" srcOrd="0" destOrd="0" presId="urn:microsoft.com/office/officeart/2005/8/layout/process1"/>
    <dgm:cxn modelId="{AB314CCA-80C8-45D9-B7BB-EFA5B6B292EE}" type="presParOf" srcId="{ABE6A458-8BE5-439F-A33B-50F2B6D9B877}" destId="{B473325C-744F-4130-A16E-8BE6F655600D}" srcOrd="2" destOrd="0" presId="urn:microsoft.com/office/officeart/2005/8/layout/process1"/>
    <dgm:cxn modelId="{00001EC6-45D7-4FDC-B88D-D34459C85B93}" type="presParOf" srcId="{ABE6A458-8BE5-439F-A33B-50F2B6D9B877}" destId="{F975B039-D8F7-4D5E-863F-519F5F3B548D}" srcOrd="3" destOrd="0" presId="urn:microsoft.com/office/officeart/2005/8/layout/process1"/>
    <dgm:cxn modelId="{2AB47EB2-D69E-4C18-AB9B-CE9BEE7F92C3}" type="presParOf" srcId="{F975B039-D8F7-4D5E-863F-519F5F3B548D}" destId="{C9992892-2580-4F2C-9E94-C08B8B8764EE}" srcOrd="0" destOrd="0" presId="urn:microsoft.com/office/officeart/2005/8/layout/process1"/>
    <dgm:cxn modelId="{C64245CA-60C1-4E90-B1AE-E989510982DB}" type="presParOf" srcId="{ABE6A458-8BE5-439F-A33B-50F2B6D9B877}" destId="{1CADC650-1AAC-404A-92E7-0C89EB817A80}" srcOrd="4" destOrd="0" presId="urn:microsoft.com/office/officeart/2005/8/layout/process1"/>
    <dgm:cxn modelId="{7310C3B5-68EC-4C4B-A989-2CB3B55DEDD6}" type="presParOf" srcId="{ABE6A458-8BE5-439F-A33B-50F2B6D9B877}" destId="{923FA0BC-8E05-48A5-9F26-C0A69ACB28E9}" srcOrd="5" destOrd="0" presId="urn:microsoft.com/office/officeart/2005/8/layout/process1"/>
    <dgm:cxn modelId="{07B490FA-A1A1-4562-9A42-9F25D5D8004F}" type="presParOf" srcId="{923FA0BC-8E05-48A5-9F26-C0A69ACB28E9}" destId="{778836A4-73FF-4C5B-9D91-E41F383DC65C}" srcOrd="0" destOrd="0" presId="urn:microsoft.com/office/officeart/2005/8/layout/process1"/>
    <dgm:cxn modelId="{A52A7C60-2C6E-4C96-808B-DAF3E2CE1A92}" type="presParOf" srcId="{ABE6A458-8BE5-439F-A33B-50F2B6D9B877}" destId="{7B19186B-658F-4825-B0BC-3E27ABC8AD57}" srcOrd="6" destOrd="0" presId="urn:microsoft.com/office/officeart/2005/8/layout/process1"/>
    <dgm:cxn modelId="{6384EE73-0E46-47E7-B9D0-B0A640243372}" type="presParOf" srcId="{ABE6A458-8BE5-439F-A33B-50F2B6D9B877}" destId="{009C29B6-563B-4954-9A2E-FB4622CE0F83}" srcOrd="7" destOrd="0" presId="urn:microsoft.com/office/officeart/2005/8/layout/process1"/>
    <dgm:cxn modelId="{C5296234-8A80-47CE-9FA2-93F45467CA7B}" type="presParOf" srcId="{009C29B6-563B-4954-9A2E-FB4622CE0F83}" destId="{1EBF8549-97E8-4265-9889-3E81295D7527}" srcOrd="0" destOrd="0" presId="urn:microsoft.com/office/officeart/2005/8/layout/process1"/>
    <dgm:cxn modelId="{2C566BD5-BC8C-4195-B00B-CD96D29DB788}" type="presParOf" srcId="{ABE6A458-8BE5-439F-A33B-50F2B6D9B877}" destId="{9F94DB16-2B39-4DC8-A301-DAE379C46E34}" srcOrd="8"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783D1C-9000-4057-AA0F-D415EEDBCDA7}" type="doc">
      <dgm:prSet loTypeId="urn:microsoft.com/office/officeart/2005/8/layout/process1" loCatId="process" qsTypeId="urn:microsoft.com/office/officeart/2005/8/quickstyle/simple5" qsCatId="simple" csTypeId="urn:microsoft.com/office/officeart/2005/8/colors/accent6_4" csCatId="accent6" phldr="1"/>
      <dgm:spPr/>
    </dgm:pt>
    <dgm:pt modelId="{2AD8C481-0343-496E-BD28-B29D7A123B70}">
      <dgm:prSet phldrT="[Текст]" custT="1">
        <dgm:style>
          <a:lnRef idx="0">
            <a:schemeClr val="accent6"/>
          </a:lnRef>
          <a:fillRef idx="3">
            <a:schemeClr val="accent6"/>
          </a:fillRef>
          <a:effectRef idx="3">
            <a:schemeClr val="accent6"/>
          </a:effectRef>
          <a:fontRef idx="minor">
            <a:schemeClr val="lt1"/>
          </a:fontRef>
        </dgm:style>
      </dgm:prSet>
      <dgm:spPr/>
      <dgm:t>
        <a:bodyPr/>
        <a:lstStyle/>
        <a:p>
          <a:pPr>
            <a:lnSpc>
              <a:spcPct val="100000"/>
            </a:lnSpc>
            <a:spcAft>
              <a:spcPts val="0"/>
            </a:spcAft>
          </a:pPr>
          <a:r>
            <a:rPr lang="en-US" sz="1600" b="1" dirty="0" smtClean="0">
              <a:solidFill>
                <a:schemeClr val="tx1"/>
              </a:solidFill>
              <a:latin typeface="Calibri" pitchFamily="34" charset="0"/>
            </a:rPr>
            <a:t>Prof</a:t>
          </a:r>
          <a:r>
            <a:rPr lang="ru-RU" sz="1600" b="1" dirty="0" smtClean="0">
              <a:solidFill>
                <a:schemeClr val="tx1"/>
              </a:solidFill>
              <a:latin typeface="Calibri" pitchFamily="34" charset="0"/>
            </a:rPr>
            <a:t>.</a:t>
          </a:r>
          <a:br>
            <a:rPr lang="ru-RU" sz="1600" b="1" dirty="0" smtClean="0">
              <a:solidFill>
                <a:schemeClr val="tx1"/>
              </a:solidFill>
              <a:latin typeface="Calibri" pitchFamily="34" charset="0"/>
            </a:rPr>
          </a:br>
          <a:r>
            <a:rPr lang="en-US" sz="1600" b="1" dirty="0" err="1" smtClean="0">
              <a:solidFill>
                <a:schemeClr val="tx1"/>
              </a:solidFill>
              <a:latin typeface="Calibri" pitchFamily="34" charset="0"/>
            </a:rPr>
            <a:t>sertificate</a:t>
          </a:r>
          <a:endParaRPr lang="ru-RU" sz="1600" b="1" dirty="0">
            <a:solidFill>
              <a:schemeClr val="tx1"/>
            </a:solidFill>
          </a:endParaRPr>
        </a:p>
      </dgm:t>
    </dgm:pt>
    <dgm:pt modelId="{E3B063CA-15C0-4D8A-B135-2212AB62F5F5}" type="parTrans" cxnId="{662715C1-1FEE-4221-98F9-B301E7CBF428}">
      <dgm:prSet/>
      <dgm:spPr/>
      <dgm:t>
        <a:bodyPr/>
        <a:lstStyle/>
        <a:p>
          <a:endParaRPr lang="ru-RU"/>
        </a:p>
      </dgm:t>
    </dgm:pt>
    <dgm:pt modelId="{86E8779C-A446-49D2-B2E9-8CA15D893E10}" type="sibTrans" cxnId="{662715C1-1FEE-4221-98F9-B301E7CBF428}">
      <dgm:prSet/>
      <dgm:spPr/>
      <dgm:t>
        <a:bodyPr/>
        <a:lstStyle/>
        <a:p>
          <a:endParaRPr lang="ru-RU"/>
        </a:p>
      </dgm:t>
    </dgm:pt>
    <dgm:pt modelId="{00640EF9-A3AE-4A68-BC35-F708F585AA54}">
      <dgm:prSet phldrT="[Текст]" custT="1">
        <dgm:style>
          <a:lnRef idx="0">
            <a:schemeClr val="accent2"/>
          </a:lnRef>
          <a:fillRef idx="3">
            <a:schemeClr val="accent2"/>
          </a:fillRef>
          <a:effectRef idx="3">
            <a:schemeClr val="accent2"/>
          </a:effectRef>
          <a:fontRef idx="minor">
            <a:schemeClr val="lt1"/>
          </a:fontRef>
        </dgm:style>
      </dgm:prSet>
      <dgm:spPr/>
      <dgm:t>
        <a:bodyPr/>
        <a:lstStyle/>
        <a:p>
          <a:pPr>
            <a:lnSpc>
              <a:spcPct val="100000"/>
            </a:lnSpc>
            <a:spcAft>
              <a:spcPts val="0"/>
            </a:spcAft>
          </a:pPr>
          <a:r>
            <a:rPr lang="en-US" sz="1600" b="1" dirty="0" smtClean="0">
              <a:latin typeface="Calibri" pitchFamily="34" charset="0"/>
            </a:rPr>
            <a:t>Profession</a:t>
          </a:r>
        </a:p>
        <a:p>
          <a:pPr>
            <a:lnSpc>
              <a:spcPct val="100000"/>
            </a:lnSpc>
            <a:spcAft>
              <a:spcPts val="0"/>
            </a:spcAft>
          </a:pPr>
          <a:r>
            <a:rPr lang="en-US" sz="1600" b="1" dirty="0" smtClean="0">
              <a:latin typeface="Calibri" pitchFamily="34" charset="0"/>
            </a:rPr>
            <a:t>assignment</a:t>
          </a:r>
          <a:endParaRPr lang="ru-RU" sz="1600" b="1" dirty="0">
            <a:latin typeface="+mj-lt"/>
          </a:endParaRPr>
        </a:p>
      </dgm:t>
    </dgm:pt>
    <dgm:pt modelId="{D8D3D49E-A2F5-4611-9B82-5B900985CE4C}" type="parTrans" cxnId="{D43F3D0C-F605-433F-B130-D2239DE8652D}">
      <dgm:prSet/>
      <dgm:spPr/>
      <dgm:t>
        <a:bodyPr/>
        <a:lstStyle/>
        <a:p>
          <a:endParaRPr lang="ru-RU"/>
        </a:p>
      </dgm:t>
    </dgm:pt>
    <dgm:pt modelId="{D8942BEB-3F49-4CC5-8B5D-993FB5F4D40B}" type="sibTrans" cxnId="{D43F3D0C-F605-433F-B130-D2239DE8652D}">
      <dgm:prSet/>
      <dgm:spPr/>
      <dgm:t>
        <a:bodyPr/>
        <a:lstStyle/>
        <a:p>
          <a:endParaRPr lang="ru-RU"/>
        </a:p>
      </dgm:t>
    </dgm:pt>
    <dgm:pt modelId="{83C617CE-ADCD-4362-883A-394CE53AC8E1}">
      <dgm:prSet custT="1">
        <dgm:style>
          <a:lnRef idx="0">
            <a:schemeClr val="accent2"/>
          </a:lnRef>
          <a:fillRef idx="3">
            <a:schemeClr val="accent2"/>
          </a:fillRef>
          <a:effectRef idx="3">
            <a:schemeClr val="accent2"/>
          </a:effectRef>
          <a:fontRef idx="minor">
            <a:schemeClr val="lt1"/>
          </a:fontRef>
        </dgm:style>
      </dgm:prSet>
      <dgm:spPr/>
      <dgm:t>
        <a:bodyPr/>
        <a:lstStyle/>
        <a:p>
          <a:pPr>
            <a:lnSpc>
              <a:spcPct val="100000"/>
            </a:lnSpc>
            <a:spcAft>
              <a:spcPts val="0"/>
            </a:spcAft>
          </a:pPr>
          <a:r>
            <a:rPr lang="en-US" sz="1600" b="1" dirty="0" smtClean="0">
              <a:latin typeface="Calibri" pitchFamily="34" charset="0"/>
            </a:rPr>
            <a:t>Conformity </a:t>
          </a:r>
        </a:p>
        <a:p>
          <a:pPr>
            <a:lnSpc>
              <a:spcPct val="100000"/>
            </a:lnSpc>
            <a:spcAft>
              <a:spcPts val="0"/>
            </a:spcAft>
          </a:pPr>
          <a:r>
            <a:rPr lang="en-US" sz="1600" b="1" dirty="0" smtClean="0">
              <a:latin typeface="Calibri" pitchFamily="34" charset="0"/>
            </a:rPr>
            <a:t>assessment</a:t>
          </a:r>
          <a:endParaRPr lang="ru-RU" sz="1600" b="1" dirty="0"/>
        </a:p>
      </dgm:t>
    </dgm:pt>
    <dgm:pt modelId="{CC7C629F-C4B8-46D9-A009-C0D066B8FD0C}" type="parTrans" cxnId="{8E82E87A-1B14-432E-9C4C-E9A0AE7B56E6}">
      <dgm:prSet/>
      <dgm:spPr/>
      <dgm:t>
        <a:bodyPr/>
        <a:lstStyle/>
        <a:p>
          <a:endParaRPr lang="ru-RU"/>
        </a:p>
      </dgm:t>
    </dgm:pt>
    <dgm:pt modelId="{D9D5B2BF-E721-4E2F-9AB2-9FB68B2E1AC7}" type="sibTrans" cxnId="{8E82E87A-1B14-432E-9C4C-E9A0AE7B56E6}">
      <dgm:prSet/>
      <dgm:spPr/>
      <dgm:t>
        <a:bodyPr/>
        <a:lstStyle/>
        <a:p>
          <a:endParaRPr lang="ru-RU"/>
        </a:p>
      </dgm:t>
    </dgm:pt>
    <dgm:pt modelId="{40616359-3FA1-4BD3-B7BB-996B53BC12B3}">
      <dgm:prSet custT="1">
        <dgm:style>
          <a:lnRef idx="0">
            <a:schemeClr val="accent6"/>
          </a:lnRef>
          <a:fillRef idx="3">
            <a:schemeClr val="accent6"/>
          </a:fillRef>
          <a:effectRef idx="3">
            <a:schemeClr val="accent6"/>
          </a:effectRef>
          <a:fontRef idx="minor">
            <a:schemeClr val="lt1"/>
          </a:fontRef>
        </dgm:style>
      </dgm:prSet>
      <dgm:spPr/>
      <dgm:t>
        <a:bodyPr/>
        <a:lstStyle/>
        <a:p>
          <a:pPr>
            <a:lnSpc>
              <a:spcPct val="100000"/>
            </a:lnSpc>
            <a:spcAft>
              <a:spcPts val="0"/>
            </a:spcAft>
          </a:pPr>
          <a:r>
            <a:rPr lang="en-US" sz="1600" b="1" dirty="0" smtClean="0">
              <a:solidFill>
                <a:schemeClr val="tx1"/>
              </a:solidFill>
              <a:latin typeface="Calibri" pitchFamily="34" charset="0"/>
            </a:rPr>
            <a:t>Results</a:t>
          </a:r>
        </a:p>
        <a:p>
          <a:pPr>
            <a:lnSpc>
              <a:spcPct val="100000"/>
            </a:lnSpc>
            <a:spcAft>
              <a:spcPts val="0"/>
            </a:spcAft>
          </a:pPr>
          <a:r>
            <a:rPr lang="en-US" sz="1600" b="1" dirty="0" smtClean="0">
              <a:solidFill>
                <a:schemeClr val="tx1"/>
              </a:solidFill>
              <a:latin typeface="Calibri" pitchFamily="34" charset="0"/>
            </a:rPr>
            <a:t>assessment</a:t>
          </a:r>
          <a:endParaRPr lang="ru-RU" sz="1600" b="1" dirty="0">
            <a:solidFill>
              <a:schemeClr val="tx1"/>
            </a:solidFill>
          </a:endParaRPr>
        </a:p>
      </dgm:t>
    </dgm:pt>
    <dgm:pt modelId="{7AED94ED-E0F2-4D73-9411-040ED71DE37A}" type="parTrans" cxnId="{CD6087A1-974C-4EE0-87A7-FAB0F7F3FBC1}">
      <dgm:prSet/>
      <dgm:spPr/>
      <dgm:t>
        <a:bodyPr/>
        <a:lstStyle/>
        <a:p>
          <a:endParaRPr lang="ru-RU"/>
        </a:p>
      </dgm:t>
    </dgm:pt>
    <dgm:pt modelId="{51C82740-68E4-40B3-8393-DDB8B81E8D40}" type="sibTrans" cxnId="{CD6087A1-974C-4EE0-87A7-FAB0F7F3FBC1}">
      <dgm:prSet/>
      <dgm:spPr/>
      <dgm:t>
        <a:bodyPr/>
        <a:lstStyle/>
        <a:p>
          <a:endParaRPr lang="ru-RU"/>
        </a:p>
      </dgm:t>
    </dgm:pt>
    <dgm:pt modelId="{ABE6A458-8BE5-439F-A33B-50F2B6D9B877}" type="pres">
      <dgm:prSet presAssocID="{C0783D1C-9000-4057-AA0F-D415EEDBCDA7}" presName="Name0" presStyleCnt="0">
        <dgm:presLayoutVars>
          <dgm:dir/>
          <dgm:resizeHandles val="exact"/>
        </dgm:presLayoutVars>
      </dgm:prSet>
      <dgm:spPr/>
    </dgm:pt>
    <dgm:pt modelId="{9618F2B8-012D-4185-B490-7C4707E644B6}" type="pres">
      <dgm:prSet presAssocID="{2AD8C481-0343-496E-BD28-B29D7A123B70}" presName="node" presStyleLbl="node1" presStyleIdx="0" presStyleCnt="4">
        <dgm:presLayoutVars>
          <dgm:bulletEnabled val="1"/>
        </dgm:presLayoutVars>
      </dgm:prSet>
      <dgm:spPr/>
      <dgm:t>
        <a:bodyPr/>
        <a:lstStyle/>
        <a:p>
          <a:endParaRPr lang="ru-RU"/>
        </a:p>
      </dgm:t>
    </dgm:pt>
    <dgm:pt modelId="{2370CD47-1D9D-4EA1-8EFE-BC0399E8E697}" type="pres">
      <dgm:prSet presAssocID="{86E8779C-A446-49D2-B2E9-8CA15D893E10}" presName="sibTrans" presStyleLbl="sibTrans2D1" presStyleIdx="0" presStyleCnt="3" custFlipHor="1"/>
      <dgm:spPr/>
      <dgm:t>
        <a:bodyPr/>
        <a:lstStyle/>
        <a:p>
          <a:endParaRPr lang="ru-RU"/>
        </a:p>
      </dgm:t>
    </dgm:pt>
    <dgm:pt modelId="{9AC7038A-0BDF-4EA8-8A89-5C375D04AEE7}" type="pres">
      <dgm:prSet presAssocID="{86E8779C-A446-49D2-B2E9-8CA15D893E10}" presName="connectorText" presStyleLbl="sibTrans2D1" presStyleIdx="0" presStyleCnt="3"/>
      <dgm:spPr/>
      <dgm:t>
        <a:bodyPr/>
        <a:lstStyle/>
        <a:p>
          <a:endParaRPr lang="ru-RU"/>
        </a:p>
      </dgm:t>
    </dgm:pt>
    <dgm:pt modelId="{1CADC650-1AAC-404A-92E7-0C89EB817A80}" type="pres">
      <dgm:prSet presAssocID="{00640EF9-A3AE-4A68-BC35-F708F585AA54}" presName="node" presStyleLbl="node1" presStyleIdx="1" presStyleCnt="4" custScaleX="136266">
        <dgm:presLayoutVars>
          <dgm:bulletEnabled val="1"/>
        </dgm:presLayoutVars>
      </dgm:prSet>
      <dgm:spPr/>
      <dgm:t>
        <a:bodyPr/>
        <a:lstStyle/>
        <a:p>
          <a:endParaRPr lang="ru-RU"/>
        </a:p>
      </dgm:t>
    </dgm:pt>
    <dgm:pt modelId="{923FA0BC-8E05-48A5-9F26-C0A69ACB28E9}" type="pres">
      <dgm:prSet presAssocID="{D8942BEB-3F49-4CC5-8B5D-993FB5F4D40B}" presName="sibTrans" presStyleLbl="sibTrans2D1" presStyleIdx="1" presStyleCnt="3" custFlipHor="1"/>
      <dgm:spPr/>
      <dgm:t>
        <a:bodyPr/>
        <a:lstStyle/>
        <a:p>
          <a:endParaRPr lang="ru-RU"/>
        </a:p>
      </dgm:t>
    </dgm:pt>
    <dgm:pt modelId="{778836A4-73FF-4C5B-9D91-E41F383DC65C}" type="pres">
      <dgm:prSet presAssocID="{D8942BEB-3F49-4CC5-8B5D-993FB5F4D40B}" presName="connectorText" presStyleLbl="sibTrans2D1" presStyleIdx="1" presStyleCnt="3"/>
      <dgm:spPr/>
      <dgm:t>
        <a:bodyPr/>
        <a:lstStyle/>
        <a:p>
          <a:endParaRPr lang="ru-RU"/>
        </a:p>
      </dgm:t>
    </dgm:pt>
    <dgm:pt modelId="{7B19186B-658F-4825-B0BC-3E27ABC8AD57}" type="pres">
      <dgm:prSet presAssocID="{83C617CE-ADCD-4362-883A-394CE53AC8E1}" presName="node" presStyleLbl="node1" presStyleIdx="2" presStyleCnt="4" custScaleX="142997">
        <dgm:presLayoutVars>
          <dgm:bulletEnabled val="1"/>
        </dgm:presLayoutVars>
      </dgm:prSet>
      <dgm:spPr/>
      <dgm:t>
        <a:bodyPr/>
        <a:lstStyle/>
        <a:p>
          <a:endParaRPr lang="ru-RU"/>
        </a:p>
      </dgm:t>
    </dgm:pt>
    <dgm:pt modelId="{009C29B6-563B-4954-9A2E-FB4622CE0F83}" type="pres">
      <dgm:prSet presAssocID="{D9D5B2BF-E721-4E2F-9AB2-9FB68B2E1AC7}" presName="sibTrans" presStyleLbl="sibTrans2D1" presStyleIdx="2" presStyleCnt="3" custFlipHor="1"/>
      <dgm:spPr/>
      <dgm:t>
        <a:bodyPr/>
        <a:lstStyle/>
        <a:p>
          <a:endParaRPr lang="ru-RU"/>
        </a:p>
      </dgm:t>
    </dgm:pt>
    <dgm:pt modelId="{1EBF8549-97E8-4265-9889-3E81295D7527}" type="pres">
      <dgm:prSet presAssocID="{D9D5B2BF-E721-4E2F-9AB2-9FB68B2E1AC7}" presName="connectorText" presStyleLbl="sibTrans2D1" presStyleIdx="2" presStyleCnt="3"/>
      <dgm:spPr/>
      <dgm:t>
        <a:bodyPr/>
        <a:lstStyle/>
        <a:p>
          <a:endParaRPr lang="ru-RU"/>
        </a:p>
      </dgm:t>
    </dgm:pt>
    <dgm:pt modelId="{9F94DB16-2B39-4DC8-A301-DAE379C46E34}" type="pres">
      <dgm:prSet presAssocID="{40616359-3FA1-4BD3-B7BB-996B53BC12B3}" presName="node" presStyleLbl="node1" presStyleIdx="3" presStyleCnt="4" custScaleX="127843">
        <dgm:presLayoutVars>
          <dgm:bulletEnabled val="1"/>
        </dgm:presLayoutVars>
      </dgm:prSet>
      <dgm:spPr/>
      <dgm:t>
        <a:bodyPr/>
        <a:lstStyle/>
        <a:p>
          <a:endParaRPr lang="ru-RU"/>
        </a:p>
      </dgm:t>
    </dgm:pt>
  </dgm:ptLst>
  <dgm:cxnLst>
    <dgm:cxn modelId="{1C30F776-E560-4C55-976C-4DDB8009AEBF}" type="presOf" srcId="{40616359-3FA1-4BD3-B7BB-996B53BC12B3}" destId="{9F94DB16-2B39-4DC8-A301-DAE379C46E34}" srcOrd="0" destOrd="0" presId="urn:microsoft.com/office/officeart/2005/8/layout/process1"/>
    <dgm:cxn modelId="{CFE14589-1DF7-43E9-A3B5-04CA9DF6B9B1}" type="presOf" srcId="{C0783D1C-9000-4057-AA0F-D415EEDBCDA7}" destId="{ABE6A458-8BE5-439F-A33B-50F2B6D9B877}" srcOrd="0" destOrd="0" presId="urn:microsoft.com/office/officeart/2005/8/layout/process1"/>
    <dgm:cxn modelId="{D43F3D0C-F605-433F-B130-D2239DE8652D}" srcId="{C0783D1C-9000-4057-AA0F-D415EEDBCDA7}" destId="{00640EF9-A3AE-4A68-BC35-F708F585AA54}" srcOrd="1" destOrd="0" parTransId="{D8D3D49E-A2F5-4611-9B82-5B900985CE4C}" sibTransId="{D8942BEB-3F49-4CC5-8B5D-993FB5F4D40B}"/>
    <dgm:cxn modelId="{662715C1-1FEE-4221-98F9-B301E7CBF428}" srcId="{C0783D1C-9000-4057-AA0F-D415EEDBCDA7}" destId="{2AD8C481-0343-496E-BD28-B29D7A123B70}" srcOrd="0" destOrd="0" parTransId="{E3B063CA-15C0-4D8A-B135-2212AB62F5F5}" sibTransId="{86E8779C-A446-49D2-B2E9-8CA15D893E10}"/>
    <dgm:cxn modelId="{8E82E87A-1B14-432E-9C4C-E9A0AE7B56E6}" srcId="{C0783D1C-9000-4057-AA0F-D415EEDBCDA7}" destId="{83C617CE-ADCD-4362-883A-394CE53AC8E1}" srcOrd="2" destOrd="0" parTransId="{CC7C629F-C4B8-46D9-A009-C0D066B8FD0C}" sibTransId="{D9D5B2BF-E721-4E2F-9AB2-9FB68B2E1AC7}"/>
    <dgm:cxn modelId="{A6F06E19-19FB-4C7E-8AB1-B8598FE415A4}" type="presOf" srcId="{D9D5B2BF-E721-4E2F-9AB2-9FB68B2E1AC7}" destId="{009C29B6-563B-4954-9A2E-FB4622CE0F83}" srcOrd="0" destOrd="0" presId="urn:microsoft.com/office/officeart/2005/8/layout/process1"/>
    <dgm:cxn modelId="{672E1149-4A36-4603-AB16-739EE42AD5AB}" type="presOf" srcId="{D8942BEB-3F49-4CC5-8B5D-993FB5F4D40B}" destId="{778836A4-73FF-4C5B-9D91-E41F383DC65C}" srcOrd="1" destOrd="0" presId="urn:microsoft.com/office/officeart/2005/8/layout/process1"/>
    <dgm:cxn modelId="{645BF3C9-8B9F-439C-AA5A-1FC3E6D7B50A}" type="presOf" srcId="{86E8779C-A446-49D2-B2E9-8CA15D893E10}" destId="{2370CD47-1D9D-4EA1-8EFE-BC0399E8E697}" srcOrd="0" destOrd="0" presId="urn:microsoft.com/office/officeart/2005/8/layout/process1"/>
    <dgm:cxn modelId="{31744524-465E-4111-B1E9-81F3BC5B6516}" type="presOf" srcId="{83C617CE-ADCD-4362-883A-394CE53AC8E1}" destId="{7B19186B-658F-4825-B0BC-3E27ABC8AD57}" srcOrd="0" destOrd="0" presId="urn:microsoft.com/office/officeart/2005/8/layout/process1"/>
    <dgm:cxn modelId="{26F5123E-DCB3-4A7F-B925-3DAE934EF431}" type="presOf" srcId="{D9D5B2BF-E721-4E2F-9AB2-9FB68B2E1AC7}" destId="{1EBF8549-97E8-4265-9889-3E81295D7527}" srcOrd="1" destOrd="0" presId="urn:microsoft.com/office/officeart/2005/8/layout/process1"/>
    <dgm:cxn modelId="{ACFB3F61-968A-4239-AD21-7BE05165F75A}" type="presOf" srcId="{86E8779C-A446-49D2-B2E9-8CA15D893E10}" destId="{9AC7038A-0BDF-4EA8-8A89-5C375D04AEE7}" srcOrd="1" destOrd="0" presId="urn:microsoft.com/office/officeart/2005/8/layout/process1"/>
    <dgm:cxn modelId="{467DBCA2-658F-4FE2-A7B7-BA67A02E2A92}" type="presOf" srcId="{D8942BEB-3F49-4CC5-8B5D-993FB5F4D40B}" destId="{923FA0BC-8E05-48A5-9F26-C0A69ACB28E9}" srcOrd="0" destOrd="0" presId="urn:microsoft.com/office/officeart/2005/8/layout/process1"/>
    <dgm:cxn modelId="{50A7FA5A-A5B3-4DA0-A0E3-BB31AE530996}" type="presOf" srcId="{2AD8C481-0343-496E-BD28-B29D7A123B70}" destId="{9618F2B8-012D-4185-B490-7C4707E644B6}" srcOrd="0" destOrd="0" presId="urn:microsoft.com/office/officeart/2005/8/layout/process1"/>
    <dgm:cxn modelId="{CD6087A1-974C-4EE0-87A7-FAB0F7F3FBC1}" srcId="{C0783D1C-9000-4057-AA0F-D415EEDBCDA7}" destId="{40616359-3FA1-4BD3-B7BB-996B53BC12B3}" srcOrd="3" destOrd="0" parTransId="{7AED94ED-E0F2-4D73-9411-040ED71DE37A}" sibTransId="{51C82740-68E4-40B3-8393-DDB8B81E8D40}"/>
    <dgm:cxn modelId="{26F3E421-95CF-467E-BA8C-794F98BE2372}" type="presOf" srcId="{00640EF9-A3AE-4A68-BC35-F708F585AA54}" destId="{1CADC650-1AAC-404A-92E7-0C89EB817A80}" srcOrd="0" destOrd="0" presId="urn:microsoft.com/office/officeart/2005/8/layout/process1"/>
    <dgm:cxn modelId="{5A518C33-08BD-4526-A828-CF0CA88FA506}" type="presParOf" srcId="{ABE6A458-8BE5-439F-A33B-50F2B6D9B877}" destId="{9618F2B8-012D-4185-B490-7C4707E644B6}" srcOrd="0" destOrd="0" presId="urn:microsoft.com/office/officeart/2005/8/layout/process1"/>
    <dgm:cxn modelId="{C8897609-7656-4B81-9EEB-3DFFCC6F2DC5}" type="presParOf" srcId="{ABE6A458-8BE5-439F-A33B-50F2B6D9B877}" destId="{2370CD47-1D9D-4EA1-8EFE-BC0399E8E697}" srcOrd="1" destOrd="0" presId="urn:microsoft.com/office/officeart/2005/8/layout/process1"/>
    <dgm:cxn modelId="{D2433071-A752-470E-9D5B-72BF73B1B476}" type="presParOf" srcId="{2370CD47-1D9D-4EA1-8EFE-BC0399E8E697}" destId="{9AC7038A-0BDF-4EA8-8A89-5C375D04AEE7}" srcOrd="0" destOrd="0" presId="urn:microsoft.com/office/officeart/2005/8/layout/process1"/>
    <dgm:cxn modelId="{AF8484FA-3749-45D9-B06C-40DFC54305E4}" type="presParOf" srcId="{ABE6A458-8BE5-439F-A33B-50F2B6D9B877}" destId="{1CADC650-1AAC-404A-92E7-0C89EB817A80}" srcOrd="2" destOrd="0" presId="urn:microsoft.com/office/officeart/2005/8/layout/process1"/>
    <dgm:cxn modelId="{4505849F-B6C3-49A2-9C26-14E5EFDB4BA7}" type="presParOf" srcId="{ABE6A458-8BE5-439F-A33B-50F2B6D9B877}" destId="{923FA0BC-8E05-48A5-9F26-C0A69ACB28E9}" srcOrd="3" destOrd="0" presId="urn:microsoft.com/office/officeart/2005/8/layout/process1"/>
    <dgm:cxn modelId="{714CB61E-71A2-4E96-9EC3-4FB9A5EC5648}" type="presParOf" srcId="{923FA0BC-8E05-48A5-9F26-C0A69ACB28E9}" destId="{778836A4-73FF-4C5B-9D91-E41F383DC65C}" srcOrd="0" destOrd="0" presId="urn:microsoft.com/office/officeart/2005/8/layout/process1"/>
    <dgm:cxn modelId="{1626FAB8-24D7-4BB6-8AFF-A38F7863E9D7}" type="presParOf" srcId="{ABE6A458-8BE5-439F-A33B-50F2B6D9B877}" destId="{7B19186B-658F-4825-B0BC-3E27ABC8AD57}" srcOrd="4" destOrd="0" presId="urn:microsoft.com/office/officeart/2005/8/layout/process1"/>
    <dgm:cxn modelId="{55CA4E51-F7AE-4ACC-98CA-48B1DF6848D7}" type="presParOf" srcId="{ABE6A458-8BE5-439F-A33B-50F2B6D9B877}" destId="{009C29B6-563B-4954-9A2E-FB4622CE0F83}" srcOrd="5" destOrd="0" presId="urn:microsoft.com/office/officeart/2005/8/layout/process1"/>
    <dgm:cxn modelId="{481A28F9-9939-4153-8FC2-B88CA7A610A9}" type="presParOf" srcId="{009C29B6-563B-4954-9A2E-FB4622CE0F83}" destId="{1EBF8549-97E8-4265-9889-3E81295D7527}" srcOrd="0" destOrd="0" presId="urn:microsoft.com/office/officeart/2005/8/layout/process1"/>
    <dgm:cxn modelId="{DD748C5A-4C21-4EB5-9EB9-925139B810DD}" type="presParOf" srcId="{ABE6A458-8BE5-439F-A33B-50F2B6D9B877}" destId="{9F94DB16-2B39-4DC8-A301-DAE379C46E34}" srcOrd="6" destOrd="0" presId="urn:microsoft.com/office/officeart/2005/8/layout/process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FFD705-D53F-4A10-83BE-C8DEDACF0DEB}" type="doc">
      <dgm:prSet loTypeId="urn:microsoft.com/office/officeart/2005/8/layout/hChevron3" loCatId="process" qsTypeId="urn:microsoft.com/office/officeart/2005/8/quickstyle/simple5" qsCatId="simple" csTypeId="urn:microsoft.com/office/officeart/2005/8/colors/colorful4" csCatId="colorful" phldr="1"/>
      <dgm:spPr/>
    </dgm:pt>
    <dgm:pt modelId="{2E57ACF3-D29F-46DD-BD68-AB4338875CB0}">
      <dgm:prSet phldrT="[Текст]" custT="1"/>
      <dgm:spPr/>
      <dgm:t>
        <a:bodyPr/>
        <a:lstStyle/>
        <a:p>
          <a:r>
            <a:rPr lang="en-US" sz="1800" b="1" dirty="0" smtClean="0"/>
            <a:t>CCED</a:t>
          </a:r>
          <a:endParaRPr lang="ru-RU" sz="1800" b="1" dirty="0"/>
        </a:p>
      </dgm:t>
    </dgm:pt>
    <dgm:pt modelId="{58F0FAD7-A193-4982-A199-81F8EB81798E}" type="parTrans" cxnId="{DB104ED1-E7A9-4ED9-93E2-5EE6E5248777}">
      <dgm:prSet/>
      <dgm:spPr/>
      <dgm:t>
        <a:bodyPr/>
        <a:lstStyle/>
        <a:p>
          <a:endParaRPr lang="ru-RU"/>
        </a:p>
      </dgm:t>
    </dgm:pt>
    <dgm:pt modelId="{045403C4-87C4-439B-B8E4-0337382A974B}" type="sibTrans" cxnId="{DB104ED1-E7A9-4ED9-93E2-5EE6E5248777}">
      <dgm:prSet/>
      <dgm:spPr/>
      <dgm:t>
        <a:bodyPr/>
        <a:lstStyle/>
        <a:p>
          <a:endParaRPr lang="ru-RU"/>
        </a:p>
      </dgm:t>
    </dgm:pt>
    <dgm:pt modelId="{57D96F11-6F2E-4ADD-A035-68ECA45915BD}">
      <dgm:prSet phldrT="[Текст]" custT="1"/>
      <dgm:spPr/>
      <dgm:t>
        <a:bodyPr/>
        <a:lstStyle/>
        <a:p>
          <a:pPr>
            <a:lnSpc>
              <a:spcPct val="100000"/>
            </a:lnSpc>
            <a:spcAft>
              <a:spcPts val="0"/>
            </a:spcAft>
          </a:pPr>
          <a:r>
            <a:rPr lang="en-US" sz="1800" b="1" dirty="0" smtClean="0"/>
            <a:t>STUDENTS/</a:t>
          </a:r>
          <a:endParaRPr lang="ru-RU" sz="1800" b="1" dirty="0" smtClean="0"/>
        </a:p>
        <a:p>
          <a:pPr>
            <a:lnSpc>
              <a:spcPct val="100000"/>
            </a:lnSpc>
            <a:spcAft>
              <a:spcPts val="0"/>
            </a:spcAft>
          </a:pPr>
          <a:r>
            <a:rPr lang="en-US" sz="1800" b="1" dirty="0" smtClean="0"/>
            <a:t>GRADUATES</a:t>
          </a:r>
          <a:endParaRPr lang="ru-RU" sz="1800" dirty="0"/>
        </a:p>
      </dgm:t>
    </dgm:pt>
    <dgm:pt modelId="{0034F463-05A9-465D-9BAA-D9DA5370E9A8}" type="parTrans" cxnId="{9794F688-637C-46FA-B46C-C47D08E93C93}">
      <dgm:prSet/>
      <dgm:spPr/>
      <dgm:t>
        <a:bodyPr/>
        <a:lstStyle/>
        <a:p>
          <a:endParaRPr lang="ru-RU"/>
        </a:p>
      </dgm:t>
    </dgm:pt>
    <dgm:pt modelId="{5D27BA15-31C6-419C-BC91-8E31EC5C5527}" type="sibTrans" cxnId="{9794F688-637C-46FA-B46C-C47D08E93C93}">
      <dgm:prSet/>
      <dgm:spPr/>
      <dgm:t>
        <a:bodyPr/>
        <a:lstStyle/>
        <a:p>
          <a:endParaRPr lang="ru-RU"/>
        </a:p>
      </dgm:t>
    </dgm:pt>
    <dgm:pt modelId="{E844CC73-C4F5-4C69-87E8-3740C0F1C1F2}">
      <dgm:prSet phldrT="[Текст]" custT="1"/>
      <dgm:spPr/>
      <dgm:t>
        <a:bodyPr/>
        <a:lstStyle/>
        <a:p>
          <a:pPr>
            <a:lnSpc>
              <a:spcPct val="100000"/>
            </a:lnSpc>
            <a:spcAft>
              <a:spcPts val="0"/>
            </a:spcAft>
          </a:pPr>
          <a:r>
            <a:rPr lang="en-US" sz="1800" b="1" dirty="0" smtClean="0"/>
            <a:t>UNIVERSITY STAFF</a:t>
          </a:r>
          <a:endParaRPr lang="ru-RU" sz="1800" dirty="0"/>
        </a:p>
      </dgm:t>
    </dgm:pt>
    <dgm:pt modelId="{C9F0F092-2F72-43C1-9CFC-77B1AE2C09D4}" type="parTrans" cxnId="{A617F748-0424-4252-BE24-224A4602588E}">
      <dgm:prSet/>
      <dgm:spPr/>
      <dgm:t>
        <a:bodyPr/>
        <a:lstStyle/>
        <a:p>
          <a:endParaRPr lang="ru-RU"/>
        </a:p>
      </dgm:t>
    </dgm:pt>
    <dgm:pt modelId="{81F40CC8-EE3F-43F2-BDE0-D5FF2CE8F65A}" type="sibTrans" cxnId="{A617F748-0424-4252-BE24-224A4602588E}">
      <dgm:prSet/>
      <dgm:spPr/>
      <dgm:t>
        <a:bodyPr/>
        <a:lstStyle/>
        <a:p>
          <a:endParaRPr lang="ru-RU"/>
        </a:p>
      </dgm:t>
    </dgm:pt>
    <dgm:pt modelId="{82336A2A-C80D-4200-848F-9740230D00B5}" type="pres">
      <dgm:prSet presAssocID="{29FFD705-D53F-4A10-83BE-C8DEDACF0DEB}" presName="Name0" presStyleCnt="0">
        <dgm:presLayoutVars>
          <dgm:dir/>
          <dgm:resizeHandles val="exact"/>
        </dgm:presLayoutVars>
      </dgm:prSet>
      <dgm:spPr/>
    </dgm:pt>
    <dgm:pt modelId="{46581FBF-C5E4-4BAD-B76B-BA4DAB6F32FA}" type="pres">
      <dgm:prSet presAssocID="{2E57ACF3-D29F-46DD-BD68-AB4338875CB0}" presName="parTxOnly" presStyleLbl="node1" presStyleIdx="0" presStyleCnt="3" custScaleY="68073">
        <dgm:presLayoutVars>
          <dgm:bulletEnabled val="1"/>
        </dgm:presLayoutVars>
      </dgm:prSet>
      <dgm:spPr/>
      <dgm:t>
        <a:bodyPr/>
        <a:lstStyle/>
        <a:p>
          <a:endParaRPr lang="ru-RU"/>
        </a:p>
      </dgm:t>
    </dgm:pt>
    <dgm:pt modelId="{6580452B-A0BA-4B35-934D-2FBBB07AFD78}" type="pres">
      <dgm:prSet presAssocID="{045403C4-87C4-439B-B8E4-0337382A974B}" presName="parSpace" presStyleCnt="0"/>
      <dgm:spPr/>
    </dgm:pt>
    <dgm:pt modelId="{74AFA03E-97F9-49EC-8C40-72666D45E191}" type="pres">
      <dgm:prSet presAssocID="{57D96F11-6F2E-4ADD-A035-68ECA45915BD}" presName="parTxOnly" presStyleLbl="node1" presStyleIdx="1" presStyleCnt="3" custScaleY="68073">
        <dgm:presLayoutVars>
          <dgm:bulletEnabled val="1"/>
        </dgm:presLayoutVars>
      </dgm:prSet>
      <dgm:spPr/>
      <dgm:t>
        <a:bodyPr/>
        <a:lstStyle/>
        <a:p>
          <a:endParaRPr lang="ru-RU"/>
        </a:p>
      </dgm:t>
    </dgm:pt>
    <dgm:pt modelId="{C51ECF63-4762-4DF7-83F5-479B970772B5}" type="pres">
      <dgm:prSet presAssocID="{5D27BA15-31C6-419C-BC91-8E31EC5C5527}" presName="parSpace" presStyleCnt="0"/>
      <dgm:spPr/>
    </dgm:pt>
    <dgm:pt modelId="{D014494D-D481-4460-BF6C-7501AD52A837}" type="pres">
      <dgm:prSet presAssocID="{E844CC73-C4F5-4C69-87E8-3740C0F1C1F2}" presName="parTxOnly" presStyleLbl="node1" presStyleIdx="2" presStyleCnt="3" custScaleY="68073">
        <dgm:presLayoutVars>
          <dgm:bulletEnabled val="1"/>
        </dgm:presLayoutVars>
      </dgm:prSet>
      <dgm:spPr/>
      <dgm:t>
        <a:bodyPr/>
        <a:lstStyle/>
        <a:p>
          <a:endParaRPr lang="ru-RU"/>
        </a:p>
      </dgm:t>
    </dgm:pt>
  </dgm:ptLst>
  <dgm:cxnLst>
    <dgm:cxn modelId="{9794F688-637C-46FA-B46C-C47D08E93C93}" srcId="{29FFD705-D53F-4A10-83BE-C8DEDACF0DEB}" destId="{57D96F11-6F2E-4ADD-A035-68ECA45915BD}" srcOrd="1" destOrd="0" parTransId="{0034F463-05A9-465D-9BAA-D9DA5370E9A8}" sibTransId="{5D27BA15-31C6-419C-BC91-8E31EC5C5527}"/>
    <dgm:cxn modelId="{A617F748-0424-4252-BE24-224A4602588E}" srcId="{29FFD705-D53F-4A10-83BE-C8DEDACF0DEB}" destId="{E844CC73-C4F5-4C69-87E8-3740C0F1C1F2}" srcOrd="2" destOrd="0" parTransId="{C9F0F092-2F72-43C1-9CFC-77B1AE2C09D4}" sibTransId="{81F40CC8-EE3F-43F2-BDE0-D5FF2CE8F65A}"/>
    <dgm:cxn modelId="{AC83CD22-83BE-467A-9CF3-3D005D846AC4}" type="presOf" srcId="{57D96F11-6F2E-4ADD-A035-68ECA45915BD}" destId="{74AFA03E-97F9-49EC-8C40-72666D45E191}" srcOrd="0" destOrd="0" presId="urn:microsoft.com/office/officeart/2005/8/layout/hChevron3"/>
    <dgm:cxn modelId="{DB104ED1-E7A9-4ED9-93E2-5EE6E5248777}" srcId="{29FFD705-D53F-4A10-83BE-C8DEDACF0DEB}" destId="{2E57ACF3-D29F-46DD-BD68-AB4338875CB0}" srcOrd="0" destOrd="0" parTransId="{58F0FAD7-A193-4982-A199-81F8EB81798E}" sibTransId="{045403C4-87C4-439B-B8E4-0337382A974B}"/>
    <dgm:cxn modelId="{B05F7343-5AD1-454A-BC4E-76E46F95CC0F}" type="presOf" srcId="{E844CC73-C4F5-4C69-87E8-3740C0F1C1F2}" destId="{D014494D-D481-4460-BF6C-7501AD52A837}" srcOrd="0" destOrd="0" presId="urn:microsoft.com/office/officeart/2005/8/layout/hChevron3"/>
    <dgm:cxn modelId="{5A4BAD49-9D8C-456F-A84C-3EC4A097BDC1}" type="presOf" srcId="{2E57ACF3-D29F-46DD-BD68-AB4338875CB0}" destId="{46581FBF-C5E4-4BAD-B76B-BA4DAB6F32FA}" srcOrd="0" destOrd="0" presId="urn:microsoft.com/office/officeart/2005/8/layout/hChevron3"/>
    <dgm:cxn modelId="{7F954FEB-445D-44F0-8699-AA10DED69BD0}" type="presOf" srcId="{29FFD705-D53F-4A10-83BE-C8DEDACF0DEB}" destId="{82336A2A-C80D-4200-848F-9740230D00B5}" srcOrd="0" destOrd="0" presId="urn:microsoft.com/office/officeart/2005/8/layout/hChevron3"/>
    <dgm:cxn modelId="{732894D7-BA3D-4B64-A6DC-47FC2F1B1043}" type="presParOf" srcId="{82336A2A-C80D-4200-848F-9740230D00B5}" destId="{46581FBF-C5E4-4BAD-B76B-BA4DAB6F32FA}" srcOrd="0" destOrd="0" presId="urn:microsoft.com/office/officeart/2005/8/layout/hChevron3"/>
    <dgm:cxn modelId="{3C224BF1-4CC8-4F06-92BF-CA13274BE6D9}" type="presParOf" srcId="{82336A2A-C80D-4200-848F-9740230D00B5}" destId="{6580452B-A0BA-4B35-934D-2FBBB07AFD78}" srcOrd="1" destOrd="0" presId="urn:microsoft.com/office/officeart/2005/8/layout/hChevron3"/>
    <dgm:cxn modelId="{88A3AB08-9DFB-4C9E-A8F3-186EE2079391}" type="presParOf" srcId="{82336A2A-C80D-4200-848F-9740230D00B5}" destId="{74AFA03E-97F9-49EC-8C40-72666D45E191}" srcOrd="2" destOrd="0" presId="urn:microsoft.com/office/officeart/2005/8/layout/hChevron3"/>
    <dgm:cxn modelId="{EB6B826D-0FCD-4D64-B3F2-5517141D9C6B}" type="presParOf" srcId="{82336A2A-C80D-4200-848F-9740230D00B5}" destId="{C51ECF63-4762-4DF7-83F5-479B970772B5}" srcOrd="3" destOrd="0" presId="urn:microsoft.com/office/officeart/2005/8/layout/hChevron3"/>
    <dgm:cxn modelId="{AD7FF6D8-3040-480B-9592-9149CAB42975}" type="presParOf" srcId="{82336A2A-C80D-4200-848F-9740230D00B5}" destId="{D014494D-D481-4460-BF6C-7501AD52A837}" srcOrd="4" destOrd="0" presId="urn:microsoft.com/office/officeart/2005/8/layout/hChevro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FFD705-D53F-4A10-83BE-C8DEDACF0DEB}" type="doc">
      <dgm:prSet loTypeId="urn:microsoft.com/office/officeart/2005/8/layout/hChevron3" loCatId="process" qsTypeId="urn:microsoft.com/office/officeart/2005/8/quickstyle/3d1" qsCatId="3D" csTypeId="urn:microsoft.com/office/officeart/2005/8/colors/colorful4" csCatId="colorful" phldr="1"/>
      <dgm:spPr/>
    </dgm:pt>
    <dgm:pt modelId="{2E57ACF3-D29F-46DD-BD68-AB4338875CB0}">
      <dgm:prSet phldrT="[Текст]" custT="1"/>
      <dgm:spPr/>
      <dgm:t>
        <a:bodyPr/>
        <a:lstStyle/>
        <a:p>
          <a:r>
            <a:rPr lang="en-US" sz="1800" b="1" dirty="0" smtClean="0"/>
            <a:t>CCED</a:t>
          </a:r>
          <a:endParaRPr lang="ru-RU" sz="1800" b="1" dirty="0"/>
        </a:p>
      </dgm:t>
    </dgm:pt>
    <dgm:pt modelId="{58F0FAD7-A193-4982-A199-81F8EB81798E}" type="parTrans" cxnId="{DB104ED1-E7A9-4ED9-93E2-5EE6E5248777}">
      <dgm:prSet/>
      <dgm:spPr/>
      <dgm:t>
        <a:bodyPr/>
        <a:lstStyle/>
        <a:p>
          <a:endParaRPr lang="ru-RU"/>
        </a:p>
      </dgm:t>
    </dgm:pt>
    <dgm:pt modelId="{045403C4-87C4-439B-B8E4-0337382A974B}" type="sibTrans" cxnId="{DB104ED1-E7A9-4ED9-93E2-5EE6E5248777}">
      <dgm:prSet/>
      <dgm:spPr/>
      <dgm:t>
        <a:bodyPr/>
        <a:lstStyle/>
        <a:p>
          <a:endParaRPr lang="ru-RU"/>
        </a:p>
      </dgm:t>
    </dgm:pt>
    <dgm:pt modelId="{57D96F11-6F2E-4ADD-A035-68ECA45915BD}">
      <dgm:prSet phldrT="[Текст]" custT="1"/>
      <dgm:spPr/>
      <dgm:t>
        <a:bodyPr/>
        <a:lstStyle/>
        <a:p>
          <a:pPr>
            <a:lnSpc>
              <a:spcPct val="100000"/>
            </a:lnSpc>
            <a:spcAft>
              <a:spcPts val="0"/>
            </a:spcAft>
          </a:pPr>
          <a:r>
            <a:rPr lang="en-US" sz="1800" b="1" dirty="0" smtClean="0"/>
            <a:t>STUDENTS/</a:t>
          </a:r>
          <a:endParaRPr lang="ru-RU" sz="1800" b="1" dirty="0" smtClean="0"/>
        </a:p>
        <a:p>
          <a:pPr>
            <a:lnSpc>
              <a:spcPct val="100000"/>
            </a:lnSpc>
            <a:spcAft>
              <a:spcPts val="0"/>
            </a:spcAft>
          </a:pPr>
          <a:r>
            <a:rPr lang="en-US" sz="1800" b="1" dirty="0" smtClean="0"/>
            <a:t>GRADUATES</a:t>
          </a:r>
          <a:endParaRPr lang="ru-RU" sz="1800" dirty="0"/>
        </a:p>
      </dgm:t>
    </dgm:pt>
    <dgm:pt modelId="{0034F463-05A9-465D-9BAA-D9DA5370E9A8}" type="parTrans" cxnId="{9794F688-637C-46FA-B46C-C47D08E93C93}">
      <dgm:prSet/>
      <dgm:spPr/>
      <dgm:t>
        <a:bodyPr/>
        <a:lstStyle/>
        <a:p>
          <a:endParaRPr lang="ru-RU"/>
        </a:p>
      </dgm:t>
    </dgm:pt>
    <dgm:pt modelId="{5D27BA15-31C6-419C-BC91-8E31EC5C5527}" type="sibTrans" cxnId="{9794F688-637C-46FA-B46C-C47D08E93C93}">
      <dgm:prSet/>
      <dgm:spPr/>
      <dgm:t>
        <a:bodyPr/>
        <a:lstStyle/>
        <a:p>
          <a:endParaRPr lang="ru-RU"/>
        </a:p>
      </dgm:t>
    </dgm:pt>
    <dgm:pt modelId="{E844CC73-C4F5-4C69-87E8-3740C0F1C1F2}">
      <dgm:prSet phldrT="[Текст]" custT="1"/>
      <dgm:spPr/>
      <dgm:t>
        <a:bodyPr/>
        <a:lstStyle/>
        <a:p>
          <a:r>
            <a:rPr lang="en-US" sz="1800" b="1" dirty="0" smtClean="0"/>
            <a:t>UNIVERSITY STAFF </a:t>
          </a:r>
          <a:endParaRPr lang="ru-RU" sz="1800" dirty="0"/>
        </a:p>
      </dgm:t>
    </dgm:pt>
    <dgm:pt modelId="{C9F0F092-2F72-43C1-9CFC-77B1AE2C09D4}" type="parTrans" cxnId="{A617F748-0424-4252-BE24-224A4602588E}">
      <dgm:prSet/>
      <dgm:spPr/>
      <dgm:t>
        <a:bodyPr/>
        <a:lstStyle/>
        <a:p>
          <a:endParaRPr lang="ru-RU"/>
        </a:p>
      </dgm:t>
    </dgm:pt>
    <dgm:pt modelId="{81F40CC8-EE3F-43F2-BDE0-D5FF2CE8F65A}" type="sibTrans" cxnId="{A617F748-0424-4252-BE24-224A4602588E}">
      <dgm:prSet/>
      <dgm:spPr/>
      <dgm:t>
        <a:bodyPr/>
        <a:lstStyle/>
        <a:p>
          <a:endParaRPr lang="ru-RU"/>
        </a:p>
      </dgm:t>
    </dgm:pt>
    <dgm:pt modelId="{4F7B7F9E-EFBA-48C4-A6A5-3247439C8980}">
      <dgm:prSet phldrT="[Текст]" custT="1"/>
      <dgm:spPr/>
      <dgm:t>
        <a:bodyPr/>
        <a:lstStyle/>
        <a:p>
          <a:r>
            <a:rPr lang="en-US" sz="1800" b="1" dirty="0" smtClean="0"/>
            <a:t>SOCIETY</a:t>
          </a:r>
          <a:endParaRPr lang="ru-RU" sz="1800" dirty="0"/>
        </a:p>
      </dgm:t>
    </dgm:pt>
    <dgm:pt modelId="{B7E5681B-B28F-47A3-8DB3-CA769D5CD08F}" type="parTrans" cxnId="{EB7EEEB6-4E4A-4A91-8D10-1AE1211D9A2B}">
      <dgm:prSet/>
      <dgm:spPr/>
      <dgm:t>
        <a:bodyPr/>
        <a:lstStyle/>
        <a:p>
          <a:endParaRPr lang="ru-RU"/>
        </a:p>
      </dgm:t>
    </dgm:pt>
    <dgm:pt modelId="{BDBE1C52-025B-48D2-9F03-A4193D963469}" type="sibTrans" cxnId="{EB7EEEB6-4E4A-4A91-8D10-1AE1211D9A2B}">
      <dgm:prSet/>
      <dgm:spPr/>
      <dgm:t>
        <a:bodyPr/>
        <a:lstStyle/>
        <a:p>
          <a:endParaRPr lang="ru-RU"/>
        </a:p>
      </dgm:t>
    </dgm:pt>
    <dgm:pt modelId="{381E438A-EE9D-484F-89F0-5C1411D7AB52}" type="pres">
      <dgm:prSet presAssocID="{29FFD705-D53F-4A10-83BE-C8DEDACF0DEB}" presName="Name0" presStyleCnt="0">
        <dgm:presLayoutVars>
          <dgm:dir/>
          <dgm:resizeHandles val="exact"/>
        </dgm:presLayoutVars>
      </dgm:prSet>
      <dgm:spPr/>
    </dgm:pt>
    <dgm:pt modelId="{CADA2990-032F-43B1-84E8-4CB8CDC7187A}" type="pres">
      <dgm:prSet presAssocID="{2E57ACF3-D29F-46DD-BD68-AB4338875CB0}" presName="parTxOnly" presStyleLbl="node1" presStyleIdx="0" presStyleCnt="4">
        <dgm:presLayoutVars>
          <dgm:bulletEnabled val="1"/>
        </dgm:presLayoutVars>
      </dgm:prSet>
      <dgm:spPr/>
      <dgm:t>
        <a:bodyPr/>
        <a:lstStyle/>
        <a:p>
          <a:endParaRPr lang="ru-RU"/>
        </a:p>
      </dgm:t>
    </dgm:pt>
    <dgm:pt modelId="{49F7648F-BEF6-4D3E-9247-FADD5DC86FA3}" type="pres">
      <dgm:prSet presAssocID="{045403C4-87C4-439B-B8E4-0337382A974B}" presName="parSpace" presStyleCnt="0"/>
      <dgm:spPr/>
    </dgm:pt>
    <dgm:pt modelId="{709397CC-A91E-427E-BE30-BA7611D2A921}" type="pres">
      <dgm:prSet presAssocID="{57D96F11-6F2E-4ADD-A035-68ECA45915BD}" presName="parTxOnly" presStyleLbl="node1" presStyleIdx="1" presStyleCnt="4" custScaleX="153899">
        <dgm:presLayoutVars>
          <dgm:bulletEnabled val="1"/>
        </dgm:presLayoutVars>
      </dgm:prSet>
      <dgm:spPr/>
      <dgm:t>
        <a:bodyPr/>
        <a:lstStyle/>
        <a:p>
          <a:endParaRPr lang="ru-RU"/>
        </a:p>
      </dgm:t>
    </dgm:pt>
    <dgm:pt modelId="{90F06C94-B8EE-40D7-A4E6-04FE830A5BD1}" type="pres">
      <dgm:prSet presAssocID="{5D27BA15-31C6-419C-BC91-8E31EC5C5527}" presName="parSpace" presStyleCnt="0"/>
      <dgm:spPr/>
    </dgm:pt>
    <dgm:pt modelId="{F9439933-8E28-4DD7-92B5-AD802A2A20D6}" type="pres">
      <dgm:prSet presAssocID="{E844CC73-C4F5-4C69-87E8-3740C0F1C1F2}" presName="parTxOnly" presStyleLbl="node1" presStyleIdx="2" presStyleCnt="4" custScaleX="137623">
        <dgm:presLayoutVars>
          <dgm:bulletEnabled val="1"/>
        </dgm:presLayoutVars>
      </dgm:prSet>
      <dgm:spPr/>
      <dgm:t>
        <a:bodyPr/>
        <a:lstStyle/>
        <a:p>
          <a:endParaRPr lang="ru-RU"/>
        </a:p>
      </dgm:t>
    </dgm:pt>
    <dgm:pt modelId="{B5DC5B6D-9B59-427A-BD71-8A26A70A8B1A}" type="pres">
      <dgm:prSet presAssocID="{81F40CC8-EE3F-43F2-BDE0-D5FF2CE8F65A}" presName="parSpace" presStyleCnt="0"/>
      <dgm:spPr/>
    </dgm:pt>
    <dgm:pt modelId="{8239BDE5-7851-4BC7-9169-1E0F7670AE29}" type="pres">
      <dgm:prSet presAssocID="{4F7B7F9E-EFBA-48C4-A6A5-3247439C8980}" presName="parTxOnly" presStyleLbl="node1" presStyleIdx="3" presStyleCnt="4" custScaleX="116510">
        <dgm:presLayoutVars>
          <dgm:bulletEnabled val="1"/>
        </dgm:presLayoutVars>
      </dgm:prSet>
      <dgm:spPr/>
      <dgm:t>
        <a:bodyPr/>
        <a:lstStyle/>
        <a:p>
          <a:endParaRPr lang="ru-RU"/>
        </a:p>
      </dgm:t>
    </dgm:pt>
  </dgm:ptLst>
  <dgm:cxnLst>
    <dgm:cxn modelId="{C11F86FB-A533-4F0B-8E1A-5AA1E10DF214}" type="presOf" srcId="{2E57ACF3-D29F-46DD-BD68-AB4338875CB0}" destId="{CADA2990-032F-43B1-84E8-4CB8CDC7187A}" srcOrd="0" destOrd="0" presId="urn:microsoft.com/office/officeart/2005/8/layout/hChevron3"/>
    <dgm:cxn modelId="{EB7EEEB6-4E4A-4A91-8D10-1AE1211D9A2B}" srcId="{29FFD705-D53F-4A10-83BE-C8DEDACF0DEB}" destId="{4F7B7F9E-EFBA-48C4-A6A5-3247439C8980}" srcOrd="3" destOrd="0" parTransId="{B7E5681B-B28F-47A3-8DB3-CA769D5CD08F}" sibTransId="{BDBE1C52-025B-48D2-9F03-A4193D963469}"/>
    <dgm:cxn modelId="{A7DB9150-4499-4973-B75F-D8BA2C3C8A35}" type="presOf" srcId="{29FFD705-D53F-4A10-83BE-C8DEDACF0DEB}" destId="{381E438A-EE9D-484F-89F0-5C1411D7AB52}" srcOrd="0" destOrd="0" presId="urn:microsoft.com/office/officeart/2005/8/layout/hChevron3"/>
    <dgm:cxn modelId="{2E0CD3FC-BB5C-4224-97E8-106260E8AF75}" type="presOf" srcId="{4F7B7F9E-EFBA-48C4-A6A5-3247439C8980}" destId="{8239BDE5-7851-4BC7-9169-1E0F7670AE29}" srcOrd="0" destOrd="0" presId="urn:microsoft.com/office/officeart/2005/8/layout/hChevron3"/>
    <dgm:cxn modelId="{9794F688-637C-46FA-B46C-C47D08E93C93}" srcId="{29FFD705-D53F-4A10-83BE-C8DEDACF0DEB}" destId="{57D96F11-6F2E-4ADD-A035-68ECA45915BD}" srcOrd="1" destOrd="0" parTransId="{0034F463-05A9-465D-9BAA-D9DA5370E9A8}" sibTransId="{5D27BA15-31C6-419C-BC91-8E31EC5C5527}"/>
    <dgm:cxn modelId="{A617F748-0424-4252-BE24-224A4602588E}" srcId="{29FFD705-D53F-4A10-83BE-C8DEDACF0DEB}" destId="{E844CC73-C4F5-4C69-87E8-3740C0F1C1F2}" srcOrd="2" destOrd="0" parTransId="{C9F0F092-2F72-43C1-9CFC-77B1AE2C09D4}" sibTransId="{81F40CC8-EE3F-43F2-BDE0-D5FF2CE8F65A}"/>
    <dgm:cxn modelId="{DB104ED1-E7A9-4ED9-93E2-5EE6E5248777}" srcId="{29FFD705-D53F-4A10-83BE-C8DEDACF0DEB}" destId="{2E57ACF3-D29F-46DD-BD68-AB4338875CB0}" srcOrd="0" destOrd="0" parTransId="{58F0FAD7-A193-4982-A199-81F8EB81798E}" sibTransId="{045403C4-87C4-439B-B8E4-0337382A974B}"/>
    <dgm:cxn modelId="{22BE46A9-FF94-4A07-AC90-5120F3C6E68C}" type="presOf" srcId="{E844CC73-C4F5-4C69-87E8-3740C0F1C1F2}" destId="{F9439933-8E28-4DD7-92B5-AD802A2A20D6}" srcOrd="0" destOrd="0" presId="urn:microsoft.com/office/officeart/2005/8/layout/hChevron3"/>
    <dgm:cxn modelId="{937D1005-CCF2-4127-BDC0-1B6E83D71322}" type="presOf" srcId="{57D96F11-6F2E-4ADD-A035-68ECA45915BD}" destId="{709397CC-A91E-427E-BE30-BA7611D2A921}" srcOrd="0" destOrd="0" presId="urn:microsoft.com/office/officeart/2005/8/layout/hChevron3"/>
    <dgm:cxn modelId="{A44C87EF-9B23-4F7A-8BFE-25A5A1EE349A}" type="presParOf" srcId="{381E438A-EE9D-484F-89F0-5C1411D7AB52}" destId="{CADA2990-032F-43B1-84E8-4CB8CDC7187A}" srcOrd="0" destOrd="0" presId="urn:microsoft.com/office/officeart/2005/8/layout/hChevron3"/>
    <dgm:cxn modelId="{465FB8C4-E818-423C-9316-499C60E729EB}" type="presParOf" srcId="{381E438A-EE9D-484F-89F0-5C1411D7AB52}" destId="{49F7648F-BEF6-4D3E-9247-FADD5DC86FA3}" srcOrd="1" destOrd="0" presId="urn:microsoft.com/office/officeart/2005/8/layout/hChevron3"/>
    <dgm:cxn modelId="{D8B8AE40-4201-4FA2-A689-4379989BD634}" type="presParOf" srcId="{381E438A-EE9D-484F-89F0-5C1411D7AB52}" destId="{709397CC-A91E-427E-BE30-BA7611D2A921}" srcOrd="2" destOrd="0" presId="urn:microsoft.com/office/officeart/2005/8/layout/hChevron3"/>
    <dgm:cxn modelId="{66E39E69-AAEA-4835-8D89-326C01FC3FA6}" type="presParOf" srcId="{381E438A-EE9D-484F-89F0-5C1411D7AB52}" destId="{90F06C94-B8EE-40D7-A4E6-04FE830A5BD1}" srcOrd="3" destOrd="0" presId="urn:microsoft.com/office/officeart/2005/8/layout/hChevron3"/>
    <dgm:cxn modelId="{4C3D7C06-A6E5-4E0D-8367-E6DB0434416F}" type="presParOf" srcId="{381E438A-EE9D-484F-89F0-5C1411D7AB52}" destId="{F9439933-8E28-4DD7-92B5-AD802A2A20D6}" srcOrd="4" destOrd="0" presId="urn:microsoft.com/office/officeart/2005/8/layout/hChevron3"/>
    <dgm:cxn modelId="{0E36491C-C506-46A2-A616-6ED8A508C3EF}" type="presParOf" srcId="{381E438A-EE9D-484F-89F0-5C1411D7AB52}" destId="{B5DC5B6D-9B59-427A-BD71-8A26A70A8B1A}" srcOrd="5" destOrd="0" presId="urn:microsoft.com/office/officeart/2005/8/layout/hChevron3"/>
    <dgm:cxn modelId="{E41E8FE2-3276-43D6-971B-6558B68BD1C9}" type="presParOf" srcId="{381E438A-EE9D-484F-89F0-5C1411D7AB52}" destId="{8239BDE5-7851-4BC7-9169-1E0F7670AE29}" srcOrd="6" destOrd="0" presId="urn:microsoft.com/office/officeart/2005/8/layout/hChevro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FFD705-D53F-4A10-83BE-C8DEDACF0DEB}" type="doc">
      <dgm:prSet loTypeId="urn:microsoft.com/office/officeart/2005/8/layout/hProcess9" loCatId="process" qsTypeId="urn:microsoft.com/office/officeart/2005/8/quickstyle/3d1" qsCatId="3D" csTypeId="urn:microsoft.com/office/officeart/2005/8/colors/colorful4" csCatId="colorful" phldr="1"/>
      <dgm:spPr/>
    </dgm:pt>
    <dgm:pt modelId="{2E57ACF3-D29F-46DD-BD68-AB4338875CB0}">
      <dgm:prSet phldrT="[Текст]" custT="1"/>
      <dgm:spPr/>
      <dgm:t>
        <a:bodyPr/>
        <a:lstStyle/>
        <a:p>
          <a:r>
            <a:rPr lang="en-US" sz="1600" b="1" dirty="0" smtClean="0"/>
            <a:t>CCED</a:t>
          </a:r>
          <a:endParaRPr lang="ru-RU" sz="1600" b="1" dirty="0"/>
        </a:p>
      </dgm:t>
    </dgm:pt>
    <dgm:pt modelId="{58F0FAD7-A193-4982-A199-81F8EB81798E}" type="parTrans" cxnId="{DB104ED1-E7A9-4ED9-93E2-5EE6E5248777}">
      <dgm:prSet/>
      <dgm:spPr/>
      <dgm:t>
        <a:bodyPr/>
        <a:lstStyle/>
        <a:p>
          <a:endParaRPr lang="ru-RU"/>
        </a:p>
      </dgm:t>
    </dgm:pt>
    <dgm:pt modelId="{045403C4-87C4-439B-B8E4-0337382A974B}" type="sibTrans" cxnId="{DB104ED1-E7A9-4ED9-93E2-5EE6E5248777}">
      <dgm:prSet/>
      <dgm:spPr/>
      <dgm:t>
        <a:bodyPr/>
        <a:lstStyle/>
        <a:p>
          <a:endParaRPr lang="ru-RU"/>
        </a:p>
      </dgm:t>
    </dgm:pt>
    <dgm:pt modelId="{57D96F11-6F2E-4ADD-A035-68ECA45915BD}">
      <dgm:prSet phldrT="[Текст]" custT="1"/>
      <dgm:spPr/>
      <dgm:t>
        <a:bodyPr/>
        <a:lstStyle/>
        <a:p>
          <a:pPr>
            <a:lnSpc>
              <a:spcPct val="100000"/>
            </a:lnSpc>
            <a:spcAft>
              <a:spcPts val="0"/>
            </a:spcAft>
          </a:pPr>
          <a:r>
            <a:rPr lang="en-US" sz="1600" b="1" dirty="0" smtClean="0"/>
            <a:t>STUDENTS/</a:t>
          </a:r>
          <a:endParaRPr lang="ru-RU" sz="1600" b="1" dirty="0" smtClean="0"/>
        </a:p>
        <a:p>
          <a:pPr>
            <a:lnSpc>
              <a:spcPct val="100000"/>
            </a:lnSpc>
            <a:spcAft>
              <a:spcPts val="0"/>
            </a:spcAft>
          </a:pPr>
          <a:r>
            <a:rPr lang="en-US" sz="1600" b="1" dirty="0" smtClean="0"/>
            <a:t>GRADUATES</a:t>
          </a:r>
          <a:endParaRPr lang="ru-RU" sz="1600" dirty="0"/>
        </a:p>
      </dgm:t>
    </dgm:pt>
    <dgm:pt modelId="{0034F463-05A9-465D-9BAA-D9DA5370E9A8}" type="parTrans" cxnId="{9794F688-637C-46FA-B46C-C47D08E93C93}">
      <dgm:prSet/>
      <dgm:spPr/>
      <dgm:t>
        <a:bodyPr/>
        <a:lstStyle/>
        <a:p>
          <a:endParaRPr lang="ru-RU"/>
        </a:p>
      </dgm:t>
    </dgm:pt>
    <dgm:pt modelId="{5D27BA15-31C6-419C-BC91-8E31EC5C5527}" type="sibTrans" cxnId="{9794F688-637C-46FA-B46C-C47D08E93C93}">
      <dgm:prSet/>
      <dgm:spPr/>
      <dgm:t>
        <a:bodyPr/>
        <a:lstStyle/>
        <a:p>
          <a:endParaRPr lang="ru-RU"/>
        </a:p>
      </dgm:t>
    </dgm:pt>
    <dgm:pt modelId="{E844CC73-C4F5-4C69-87E8-3740C0F1C1F2}">
      <dgm:prSet phldrT="[Текст]" custT="1"/>
      <dgm:spPr/>
      <dgm:t>
        <a:bodyPr/>
        <a:lstStyle/>
        <a:p>
          <a:r>
            <a:rPr lang="en-US" sz="1600" b="1" dirty="0" smtClean="0"/>
            <a:t>UNIVERSITY STAFF </a:t>
          </a:r>
          <a:endParaRPr lang="ru-RU" sz="1600" dirty="0"/>
        </a:p>
      </dgm:t>
    </dgm:pt>
    <dgm:pt modelId="{C9F0F092-2F72-43C1-9CFC-77B1AE2C09D4}" type="parTrans" cxnId="{A617F748-0424-4252-BE24-224A4602588E}">
      <dgm:prSet/>
      <dgm:spPr/>
      <dgm:t>
        <a:bodyPr/>
        <a:lstStyle/>
        <a:p>
          <a:endParaRPr lang="ru-RU"/>
        </a:p>
      </dgm:t>
    </dgm:pt>
    <dgm:pt modelId="{81F40CC8-EE3F-43F2-BDE0-D5FF2CE8F65A}" type="sibTrans" cxnId="{A617F748-0424-4252-BE24-224A4602588E}">
      <dgm:prSet/>
      <dgm:spPr/>
      <dgm:t>
        <a:bodyPr/>
        <a:lstStyle/>
        <a:p>
          <a:endParaRPr lang="ru-RU"/>
        </a:p>
      </dgm:t>
    </dgm:pt>
    <dgm:pt modelId="{4F7B7F9E-EFBA-48C4-A6A5-3247439C8980}">
      <dgm:prSet phldrT="[Текст]" custT="1"/>
      <dgm:spPr/>
      <dgm:t>
        <a:bodyPr/>
        <a:lstStyle/>
        <a:p>
          <a:r>
            <a:rPr kumimoji="0" lang="en-US" sz="1600" b="1" i="0" u="none" strike="noStrike" cap="none" spc="0" normalizeH="0" baseline="0" noProof="0" dirty="0" smtClean="0">
              <a:ln/>
              <a:effectLst/>
              <a:uLnTx/>
              <a:uFillTx/>
              <a:latin typeface="+mn-lt"/>
              <a:ea typeface="+mj-ea"/>
              <a:cs typeface="Arial"/>
            </a:rPr>
            <a:t>EMPLOYERS </a:t>
          </a:r>
          <a:endParaRPr lang="ru-RU" sz="1600" dirty="0"/>
        </a:p>
      </dgm:t>
    </dgm:pt>
    <dgm:pt modelId="{B7E5681B-B28F-47A3-8DB3-CA769D5CD08F}" type="parTrans" cxnId="{EB7EEEB6-4E4A-4A91-8D10-1AE1211D9A2B}">
      <dgm:prSet/>
      <dgm:spPr/>
      <dgm:t>
        <a:bodyPr/>
        <a:lstStyle/>
        <a:p>
          <a:endParaRPr lang="ru-RU"/>
        </a:p>
      </dgm:t>
    </dgm:pt>
    <dgm:pt modelId="{BDBE1C52-025B-48D2-9F03-A4193D963469}" type="sibTrans" cxnId="{EB7EEEB6-4E4A-4A91-8D10-1AE1211D9A2B}">
      <dgm:prSet/>
      <dgm:spPr/>
      <dgm:t>
        <a:bodyPr/>
        <a:lstStyle/>
        <a:p>
          <a:endParaRPr lang="ru-RU"/>
        </a:p>
      </dgm:t>
    </dgm:pt>
    <dgm:pt modelId="{17FD9E51-C4E0-48CC-8D66-18F56ACDCEAF}" type="pres">
      <dgm:prSet presAssocID="{29FFD705-D53F-4A10-83BE-C8DEDACF0DEB}" presName="CompostProcess" presStyleCnt="0">
        <dgm:presLayoutVars>
          <dgm:dir/>
          <dgm:resizeHandles val="exact"/>
        </dgm:presLayoutVars>
      </dgm:prSet>
      <dgm:spPr/>
    </dgm:pt>
    <dgm:pt modelId="{FC97FC24-0F0B-4A5A-83A8-905051D9506C}" type="pres">
      <dgm:prSet presAssocID="{29FFD705-D53F-4A10-83BE-C8DEDACF0DEB}" presName="arrow" presStyleLbl="bgShp" presStyleIdx="0" presStyleCnt="1"/>
      <dgm:spPr/>
      <dgm:t>
        <a:bodyPr/>
        <a:lstStyle/>
        <a:p>
          <a:endParaRPr lang="ru-RU"/>
        </a:p>
      </dgm:t>
    </dgm:pt>
    <dgm:pt modelId="{50A9C991-AA58-4362-983F-F65EEB08E60E}" type="pres">
      <dgm:prSet presAssocID="{29FFD705-D53F-4A10-83BE-C8DEDACF0DEB}" presName="linearProcess" presStyleCnt="0"/>
      <dgm:spPr/>
    </dgm:pt>
    <dgm:pt modelId="{5B2D95E0-6FAF-4BC5-AA3A-27B4E0AEB249}" type="pres">
      <dgm:prSet presAssocID="{2E57ACF3-D29F-46DD-BD68-AB4338875CB0}" presName="textNode" presStyleLbl="node1" presStyleIdx="0" presStyleCnt="4">
        <dgm:presLayoutVars>
          <dgm:bulletEnabled val="1"/>
        </dgm:presLayoutVars>
      </dgm:prSet>
      <dgm:spPr/>
      <dgm:t>
        <a:bodyPr/>
        <a:lstStyle/>
        <a:p>
          <a:endParaRPr lang="ru-RU"/>
        </a:p>
      </dgm:t>
    </dgm:pt>
    <dgm:pt modelId="{8C64A59E-EEC5-4EC1-8E34-94D0C822AF9E}" type="pres">
      <dgm:prSet presAssocID="{045403C4-87C4-439B-B8E4-0337382A974B}" presName="sibTrans" presStyleCnt="0"/>
      <dgm:spPr/>
    </dgm:pt>
    <dgm:pt modelId="{D5C354C6-ACF0-4110-AF31-8B956E26A213}" type="pres">
      <dgm:prSet presAssocID="{57D96F11-6F2E-4ADD-A035-68ECA45915BD}" presName="textNode" presStyleLbl="node1" presStyleIdx="1" presStyleCnt="4" custScaleX="119534" custLinFactNeighborX="0">
        <dgm:presLayoutVars>
          <dgm:bulletEnabled val="1"/>
        </dgm:presLayoutVars>
      </dgm:prSet>
      <dgm:spPr/>
      <dgm:t>
        <a:bodyPr/>
        <a:lstStyle/>
        <a:p>
          <a:endParaRPr lang="ru-RU"/>
        </a:p>
      </dgm:t>
    </dgm:pt>
    <dgm:pt modelId="{8DD3D53B-A9D8-466E-A181-2A012F174D11}" type="pres">
      <dgm:prSet presAssocID="{5D27BA15-31C6-419C-BC91-8E31EC5C5527}" presName="sibTrans" presStyleCnt="0"/>
      <dgm:spPr/>
    </dgm:pt>
    <dgm:pt modelId="{CF74EC81-2120-4F76-9396-16BDD0AB2C90}" type="pres">
      <dgm:prSet presAssocID="{E844CC73-C4F5-4C69-87E8-3740C0F1C1F2}" presName="textNode" presStyleLbl="node1" presStyleIdx="2" presStyleCnt="4" custScaleX="130945">
        <dgm:presLayoutVars>
          <dgm:bulletEnabled val="1"/>
        </dgm:presLayoutVars>
      </dgm:prSet>
      <dgm:spPr/>
      <dgm:t>
        <a:bodyPr/>
        <a:lstStyle/>
        <a:p>
          <a:endParaRPr lang="ru-RU"/>
        </a:p>
      </dgm:t>
    </dgm:pt>
    <dgm:pt modelId="{9E90B3F5-B77F-49E1-856B-8E4EA3A7CBDD}" type="pres">
      <dgm:prSet presAssocID="{81F40CC8-EE3F-43F2-BDE0-D5FF2CE8F65A}" presName="sibTrans" presStyleCnt="0"/>
      <dgm:spPr/>
    </dgm:pt>
    <dgm:pt modelId="{6B1E8325-89C8-4BF3-90EF-FBE955EBBF32}" type="pres">
      <dgm:prSet presAssocID="{4F7B7F9E-EFBA-48C4-A6A5-3247439C8980}" presName="textNode" presStyleLbl="node1" presStyleIdx="3" presStyleCnt="4" custScaleX="119461" custLinFactNeighborX="-38605" custLinFactNeighborY="-5227">
        <dgm:presLayoutVars>
          <dgm:bulletEnabled val="1"/>
        </dgm:presLayoutVars>
      </dgm:prSet>
      <dgm:spPr/>
      <dgm:t>
        <a:bodyPr/>
        <a:lstStyle/>
        <a:p>
          <a:endParaRPr lang="ru-RU"/>
        </a:p>
      </dgm:t>
    </dgm:pt>
  </dgm:ptLst>
  <dgm:cxnLst>
    <dgm:cxn modelId="{4CA1D220-7D25-4116-BE5E-F423B6A34C25}" type="presOf" srcId="{57D96F11-6F2E-4ADD-A035-68ECA45915BD}" destId="{D5C354C6-ACF0-4110-AF31-8B956E26A213}" srcOrd="0" destOrd="0" presId="urn:microsoft.com/office/officeart/2005/8/layout/hProcess9"/>
    <dgm:cxn modelId="{EB7EEEB6-4E4A-4A91-8D10-1AE1211D9A2B}" srcId="{29FFD705-D53F-4A10-83BE-C8DEDACF0DEB}" destId="{4F7B7F9E-EFBA-48C4-A6A5-3247439C8980}" srcOrd="3" destOrd="0" parTransId="{B7E5681B-B28F-47A3-8DB3-CA769D5CD08F}" sibTransId="{BDBE1C52-025B-48D2-9F03-A4193D963469}"/>
    <dgm:cxn modelId="{9794F688-637C-46FA-B46C-C47D08E93C93}" srcId="{29FFD705-D53F-4A10-83BE-C8DEDACF0DEB}" destId="{57D96F11-6F2E-4ADD-A035-68ECA45915BD}" srcOrd="1" destOrd="0" parTransId="{0034F463-05A9-465D-9BAA-D9DA5370E9A8}" sibTransId="{5D27BA15-31C6-419C-BC91-8E31EC5C5527}"/>
    <dgm:cxn modelId="{A617F748-0424-4252-BE24-224A4602588E}" srcId="{29FFD705-D53F-4A10-83BE-C8DEDACF0DEB}" destId="{E844CC73-C4F5-4C69-87E8-3740C0F1C1F2}" srcOrd="2" destOrd="0" parTransId="{C9F0F092-2F72-43C1-9CFC-77B1AE2C09D4}" sibTransId="{81F40CC8-EE3F-43F2-BDE0-D5FF2CE8F65A}"/>
    <dgm:cxn modelId="{C6875AEF-308D-4B80-AA3C-741112A3279D}" type="presOf" srcId="{4F7B7F9E-EFBA-48C4-A6A5-3247439C8980}" destId="{6B1E8325-89C8-4BF3-90EF-FBE955EBBF32}" srcOrd="0" destOrd="0" presId="urn:microsoft.com/office/officeart/2005/8/layout/hProcess9"/>
    <dgm:cxn modelId="{DB104ED1-E7A9-4ED9-93E2-5EE6E5248777}" srcId="{29FFD705-D53F-4A10-83BE-C8DEDACF0DEB}" destId="{2E57ACF3-D29F-46DD-BD68-AB4338875CB0}" srcOrd="0" destOrd="0" parTransId="{58F0FAD7-A193-4982-A199-81F8EB81798E}" sibTransId="{045403C4-87C4-439B-B8E4-0337382A974B}"/>
    <dgm:cxn modelId="{2DB81393-277E-4775-B92E-C64AB1038FEB}" type="presOf" srcId="{E844CC73-C4F5-4C69-87E8-3740C0F1C1F2}" destId="{CF74EC81-2120-4F76-9396-16BDD0AB2C90}" srcOrd="0" destOrd="0" presId="urn:microsoft.com/office/officeart/2005/8/layout/hProcess9"/>
    <dgm:cxn modelId="{108441B6-66E6-4F97-B932-D388C88318B1}" type="presOf" srcId="{29FFD705-D53F-4A10-83BE-C8DEDACF0DEB}" destId="{17FD9E51-C4E0-48CC-8D66-18F56ACDCEAF}" srcOrd="0" destOrd="0" presId="urn:microsoft.com/office/officeart/2005/8/layout/hProcess9"/>
    <dgm:cxn modelId="{987AD27C-AB56-4BE0-9665-22840A570391}" type="presOf" srcId="{2E57ACF3-D29F-46DD-BD68-AB4338875CB0}" destId="{5B2D95E0-6FAF-4BC5-AA3A-27B4E0AEB249}" srcOrd="0" destOrd="0" presId="urn:microsoft.com/office/officeart/2005/8/layout/hProcess9"/>
    <dgm:cxn modelId="{022ABC96-5A11-4FAC-900A-B597B6593FB4}" type="presParOf" srcId="{17FD9E51-C4E0-48CC-8D66-18F56ACDCEAF}" destId="{FC97FC24-0F0B-4A5A-83A8-905051D9506C}" srcOrd="0" destOrd="0" presId="urn:microsoft.com/office/officeart/2005/8/layout/hProcess9"/>
    <dgm:cxn modelId="{32612502-D06E-44F2-98B2-784CD7818E68}" type="presParOf" srcId="{17FD9E51-C4E0-48CC-8D66-18F56ACDCEAF}" destId="{50A9C991-AA58-4362-983F-F65EEB08E60E}" srcOrd="1" destOrd="0" presId="urn:microsoft.com/office/officeart/2005/8/layout/hProcess9"/>
    <dgm:cxn modelId="{8B51E9DF-5D0E-4400-BD5B-A382F1C950AC}" type="presParOf" srcId="{50A9C991-AA58-4362-983F-F65EEB08E60E}" destId="{5B2D95E0-6FAF-4BC5-AA3A-27B4E0AEB249}" srcOrd="0" destOrd="0" presId="urn:microsoft.com/office/officeart/2005/8/layout/hProcess9"/>
    <dgm:cxn modelId="{994D782E-48B1-426E-AF06-EC57A8D3DE8A}" type="presParOf" srcId="{50A9C991-AA58-4362-983F-F65EEB08E60E}" destId="{8C64A59E-EEC5-4EC1-8E34-94D0C822AF9E}" srcOrd="1" destOrd="0" presId="urn:microsoft.com/office/officeart/2005/8/layout/hProcess9"/>
    <dgm:cxn modelId="{5CA615E6-7FC9-40C4-B05F-C5365FF96AF3}" type="presParOf" srcId="{50A9C991-AA58-4362-983F-F65EEB08E60E}" destId="{D5C354C6-ACF0-4110-AF31-8B956E26A213}" srcOrd="2" destOrd="0" presId="urn:microsoft.com/office/officeart/2005/8/layout/hProcess9"/>
    <dgm:cxn modelId="{B3E3B8C7-1678-4BA7-B966-801D62A9DA1D}" type="presParOf" srcId="{50A9C991-AA58-4362-983F-F65EEB08E60E}" destId="{8DD3D53B-A9D8-466E-A181-2A012F174D11}" srcOrd="3" destOrd="0" presId="urn:microsoft.com/office/officeart/2005/8/layout/hProcess9"/>
    <dgm:cxn modelId="{86A1B34E-7E68-486B-92E7-18130FDDA0F7}" type="presParOf" srcId="{50A9C991-AA58-4362-983F-F65EEB08E60E}" destId="{CF74EC81-2120-4F76-9396-16BDD0AB2C90}" srcOrd="4" destOrd="0" presId="urn:microsoft.com/office/officeart/2005/8/layout/hProcess9"/>
    <dgm:cxn modelId="{CDFD2DA1-8CF8-4689-8170-472CABD5A97C}" type="presParOf" srcId="{50A9C991-AA58-4362-983F-F65EEB08E60E}" destId="{9E90B3F5-B77F-49E1-856B-8E4EA3A7CBDD}" srcOrd="5" destOrd="0" presId="urn:microsoft.com/office/officeart/2005/8/layout/hProcess9"/>
    <dgm:cxn modelId="{32BE6364-41F6-44F1-8AF4-75E9D6FEAD8F}" type="presParOf" srcId="{50A9C991-AA58-4362-983F-F65EEB08E60E}" destId="{6B1E8325-89C8-4BF3-90EF-FBE955EBBF32}"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FFD705-D53F-4A10-83BE-C8DEDACF0DEB}" type="doc">
      <dgm:prSet loTypeId="urn:microsoft.com/office/officeart/2005/8/layout/hProcess9" loCatId="process" qsTypeId="urn:microsoft.com/office/officeart/2005/8/quickstyle/3d3" qsCatId="3D" csTypeId="urn:microsoft.com/office/officeart/2005/8/colors/colorful4" csCatId="colorful" phldr="1"/>
      <dgm:spPr/>
    </dgm:pt>
    <dgm:pt modelId="{2E57ACF3-D29F-46DD-BD68-AB4338875CB0}">
      <dgm:prSet phldrT="[Текст]"/>
      <dgm:spPr/>
      <dgm:t>
        <a:bodyPr/>
        <a:lstStyle/>
        <a:p>
          <a:r>
            <a:rPr lang="en-US" b="1" dirty="0" smtClean="0"/>
            <a:t>CCED</a:t>
          </a:r>
          <a:endParaRPr lang="ru-RU" b="1" dirty="0"/>
        </a:p>
      </dgm:t>
    </dgm:pt>
    <dgm:pt modelId="{58F0FAD7-A193-4982-A199-81F8EB81798E}" type="parTrans" cxnId="{DB104ED1-E7A9-4ED9-93E2-5EE6E5248777}">
      <dgm:prSet/>
      <dgm:spPr/>
      <dgm:t>
        <a:bodyPr/>
        <a:lstStyle/>
        <a:p>
          <a:endParaRPr lang="ru-RU"/>
        </a:p>
      </dgm:t>
    </dgm:pt>
    <dgm:pt modelId="{045403C4-87C4-439B-B8E4-0337382A974B}" type="sibTrans" cxnId="{DB104ED1-E7A9-4ED9-93E2-5EE6E5248777}">
      <dgm:prSet/>
      <dgm:spPr/>
      <dgm:t>
        <a:bodyPr/>
        <a:lstStyle/>
        <a:p>
          <a:endParaRPr lang="ru-RU"/>
        </a:p>
      </dgm:t>
    </dgm:pt>
    <dgm:pt modelId="{57D96F11-6F2E-4ADD-A035-68ECA45915BD}">
      <dgm:prSet phldrT="[Текст]"/>
      <dgm:spPr/>
      <dgm:t>
        <a:bodyPr/>
        <a:lstStyle/>
        <a:p>
          <a:r>
            <a:rPr lang="en-US" b="1" dirty="0" smtClean="0">
              <a:cs typeface="Arial"/>
            </a:rPr>
            <a:t>GOVERNMENT BODIES </a:t>
          </a:r>
          <a:endParaRPr lang="ru-RU" dirty="0"/>
        </a:p>
      </dgm:t>
    </dgm:pt>
    <dgm:pt modelId="{0034F463-05A9-465D-9BAA-D9DA5370E9A8}" type="parTrans" cxnId="{9794F688-637C-46FA-B46C-C47D08E93C93}">
      <dgm:prSet/>
      <dgm:spPr/>
      <dgm:t>
        <a:bodyPr/>
        <a:lstStyle/>
        <a:p>
          <a:endParaRPr lang="ru-RU"/>
        </a:p>
      </dgm:t>
    </dgm:pt>
    <dgm:pt modelId="{5D27BA15-31C6-419C-BC91-8E31EC5C5527}" type="sibTrans" cxnId="{9794F688-637C-46FA-B46C-C47D08E93C93}">
      <dgm:prSet/>
      <dgm:spPr/>
      <dgm:t>
        <a:bodyPr/>
        <a:lstStyle/>
        <a:p>
          <a:endParaRPr lang="ru-RU"/>
        </a:p>
      </dgm:t>
    </dgm:pt>
    <dgm:pt modelId="{E844CC73-C4F5-4C69-87E8-3740C0F1C1F2}">
      <dgm:prSet phldrT="[Текст]"/>
      <dgm:spPr/>
      <dgm:t>
        <a:bodyPr/>
        <a:lstStyle/>
        <a:p>
          <a:r>
            <a:rPr lang="en-US" b="1" dirty="0" smtClean="0">
              <a:cs typeface="Arial"/>
            </a:rPr>
            <a:t>SOCIETY</a:t>
          </a:r>
          <a:endParaRPr lang="ru-RU" dirty="0"/>
        </a:p>
      </dgm:t>
    </dgm:pt>
    <dgm:pt modelId="{C9F0F092-2F72-43C1-9CFC-77B1AE2C09D4}" type="parTrans" cxnId="{A617F748-0424-4252-BE24-224A4602588E}">
      <dgm:prSet/>
      <dgm:spPr/>
      <dgm:t>
        <a:bodyPr/>
        <a:lstStyle/>
        <a:p>
          <a:endParaRPr lang="ru-RU"/>
        </a:p>
      </dgm:t>
    </dgm:pt>
    <dgm:pt modelId="{81F40CC8-EE3F-43F2-BDE0-D5FF2CE8F65A}" type="sibTrans" cxnId="{A617F748-0424-4252-BE24-224A4602588E}">
      <dgm:prSet/>
      <dgm:spPr/>
      <dgm:t>
        <a:bodyPr/>
        <a:lstStyle/>
        <a:p>
          <a:endParaRPr lang="ru-RU"/>
        </a:p>
      </dgm:t>
    </dgm:pt>
    <dgm:pt modelId="{17FD9E51-C4E0-48CC-8D66-18F56ACDCEAF}" type="pres">
      <dgm:prSet presAssocID="{29FFD705-D53F-4A10-83BE-C8DEDACF0DEB}" presName="CompostProcess" presStyleCnt="0">
        <dgm:presLayoutVars>
          <dgm:dir/>
          <dgm:resizeHandles val="exact"/>
        </dgm:presLayoutVars>
      </dgm:prSet>
      <dgm:spPr/>
    </dgm:pt>
    <dgm:pt modelId="{FC97FC24-0F0B-4A5A-83A8-905051D9506C}" type="pres">
      <dgm:prSet presAssocID="{29FFD705-D53F-4A10-83BE-C8DEDACF0DEB}" presName="arrow" presStyleLbl="bgShp" presStyleIdx="0" presStyleCnt="1" custLinFactNeighborX="-10069" custLinFactNeighborY="58619"/>
      <dgm:spPr/>
      <dgm:t>
        <a:bodyPr/>
        <a:lstStyle/>
        <a:p>
          <a:endParaRPr lang="ru-RU"/>
        </a:p>
      </dgm:t>
    </dgm:pt>
    <dgm:pt modelId="{50A9C991-AA58-4362-983F-F65EEB08E60E}" type="pres">
      <dgm:prSet presAssocID="{29FFD705-D53F-4A10-83BE-C8DEDACF0DEB}" presName="linearProcess" presStyleCnt="0"/>
      <dgm:spPr/>
    </dgm:pt>
    <dgm:pt modelId="{5B2D95E0-6FAF-4BC5-AA3A-27B4E0AEB249}" type="pres">
      <dgm:prSet presAssocID="{2E57ACF3-D29F-46DD-BD68-AB4338875CB0}" presName="textNode" presStyleLbl="node1" presStyleIdx="0" presStyleCnt="3">
        <dgm:presLayoutVars>
          <dgm:bulletEnabled val="1"/>
        </dgm:presLayoutVars>
      </dgm:prSet>
      <dgm:spPr/>
      <dgm:t>
        <a:bodyPr/>
        <a:lstStyle/>
        <a:p>
          <a:endParaRPr lang="ru-RU"/>
        </a:p>
      </dgm:t>
    </dgm:pt>
    <dgm:pt modelId="{8C64A59E-EEC5-4EC1-8E34-94D0C822AF9E}" type="pres">
      <dgm:prSet presAssocID="{045403C4-87C4-439B-B8E4-0337382A974B}" presName="sibTrans" presStyleCnt="0"/>
      <dgm:spPr/>
    </dgm:pt>
    <dgm:pt modelId="{D5C354C6-ACF0-4110-AF31-8B956E26A213}" type="pres">
      <dgm:prSet presAssocID="{57D96F11-6F2E-4ADD-A035-68ECA45915BD}" presName="textNode" presStyleLbl="node1" presStyleIdx="1" presStyleCnt="3" custLinFactNeighborX="-13008">
        <dgm:presLayoutVars>
          <dgm:bulletEnabled val="1"/>
        </dgm:presLayoutVars>
      </dgm:prSet>
      <dgm:spPr/>
      <dgm:t>
        <a:bodyPr/>
        <a:lstStyle/>
        <a:p>
          <a:endParaRPr lang="ru-RU"/>
        </a:p>
      </dgm:t>
    </dgm:pt>
    <dgm:pt modelId="{8DD3D53B-A9D8-466E-A181-2A012F174D11}" type="pres">
      <dgm:prSet presAssocID="{5D27BA15-31C6-419C-BC91-8E31EC5C5527}" presName="sibTrans" presStyleCnt="0"/>
      <dgm:spPr/>
    </dgm:pt>
    <dgm:pt modelId="{CF74EC81-2120-4F76-9396-16BDD0AB2C90}" type="pres">
      <dgm:prSet presAssocID="{E844CC73-C4F5-4C69-87E8-3740C0F1C1F2}" presName="textNode" presStyleLbl="node1" presStyleIdx="2" presStyleCnt="3">
        <dgm:presLayoutVars>
          <dgm:bulletEnabled val="1"/>
        </dgm:presLayoutVars>
      </dgm:prSet>
      <dgm:spPr/>
      <dgm:t>
        <a:bodyPr/>
        <a:lstStyle/>
        <a:p>
          <a:endParaRPr lang="ru-RU"/>
        </a:p>
      </dgm:t>
    </dgm:pt>
  </dgm:ptLst>
  <dgm:cxnLst>
    <dgm:cxn modelId="{9794F688-637C-46FA-B46C-C47D08E93C93}" srcId="{29FFD705-D53F-4A10-83BE-C8DEDACF0DEB}" destId="{57D96F11-6F2E-4ADD-A035-68ECA45915BD}" srcOrd="1" destOrd="0" parTransId="{0034F463-05A9-465D-9BAA-D9DA5370E9A8}" sibTransId="{5D27BA15-31C6-419C-BC91-8E31EC5C5527}"/>
    <dgm:cxn modelId="{DBD7202A-5205-4D4B-8D29-F9638BC11CF5}" type="presOf" srcId="{E844CC73-C4F5-4C69-87E8-3740C0F1C1F2}" destId="{CF74EC81-2120-4F76-9396-16BDD0AB2C90}" srcOrd="0" destOrd="0" presId="urn:microsoft.com/office/officeart/2005/8/layout/hProcess9"/>
    <dgm:cxn modelId="{A617F748-0424-4252-BE24-224A4602588E}" srcId="{29FFD705-D53F-4A10-83BE-C8DEDACF0DEB}" destId="{E844CC73-C4F5-4C69-87E8-3740C0F1C1F2}" srcOrd="2" destOrd="0" parTransId="{C9F0F092-2F72-43C1-9CFC-77B1AE2C09D4}" sibTransId="{81F40CC8-EE3F-43F2-BDE0-D5FF2CE8F65A}"/>
    <dgm:cxn modelId="{8AC102DB-8357-440F-A07D-2AE2447700C7}" type="presOf" srcId="{57D96F11-6F2E-4ADD-A035-68ECA45915BD}" destId="{D5C354C6-ACF0-4110-AF31-8B956E26A213}" srcOrd="0" destOrd="0" presId="urn:microsoft.com/office/officeart/2005/8/layout/hProcess9"/>
    <dgm:cxn modelId="{2A73A95E-51DD-43B9-9F87-68FFE3E92E61}" type="presOf" srcId="{2E57ACF3-D29F-46DD-BD68-AB4338875CB0}" destId="{5B2D95E0-6FAF-4BC5-AA3A-27B4E0AEB249}" srcOrd="0" destOrd="0" presId="urn:microsoft.com/office/officeart/2005/8/layout/hProcess9"/>
    <dgm:cxn modelId="{18F51583-4B8A-4064-8236-912F3736082C}" type="presOf" srcId="{29FFD705-D53F-4A10-83BE-C8DEDACF0DEB}" destId="{17FD9E51-C4E0-48CC-8D66-18F56ACDCEAF}" srcOrd="0" destOrd="0" presId="urn:microsoft.com/office/officeart/2005/8/layout/hProcess9"/>
    <dgm:cxn modelId="{DB104ED1-E7A9-4ED9-93E2-5EE6E5248777}" srcId="{29FFD705-D53F-4A10-83BE-C8DEDACF0DEB}" destId="{2E57ACF3-D29F-46DD-BD68-AB4338875CB0}" srcOrd="0" destOrd="0" parTransId="{58F0FAD7-A193-4982-A199-81F8EB81798E}" sibTransId="{045403C4-87C4-439B-B8E4-0337382A974B}"/>
    <dgm:cxn modelId="{36741DF3-7A4C-431E-B933-39FAC5B89257}" type="presParOf" srcId="{17FD9E51-C4E0-48CC-8D66-18F56ACDCEAF}" destId="{FC97FC24-0F0B-4A5A-83A8-905051D9506C}" srcOrd="0" destOrd="0" presId="urn:microsoft.com/office/officeart/2005/8/layout/hProcess9"/>
    <dgm:cxn modelId="{D1435DE7-AAB2-44E4-A411-2E8B45385DFF}" type="presParOf" srcId="{17FD9E51-C4E0-48CC-8D66-18F56ACDCEAF}" destId="{50A9C991-AA58-4362-983F-F65EEB08E60E}" srcOrd="1" destOrd="0" presId="urn:microsoft.com/office/officeart/2005/8/layout/hProcess9"/>
    <dgm:cxn modelId="{E3634E27-C5E3-4157-9E0D-F86A106B8722}" type="presParOf" srcId="{50A9C991-AA58-4362-983F-F65EEB08E60E}" destId="{5B2D95E0-6FAF-4BC5-AA3A-27B4E0AEB249}" srcOrd="0" destOrd="0" presId="urn:microsoft.com/office/officeart/2005/8/layout/hProcess9"/>
    <dgm:cxn modelId="{A98874DB-0535-4AED-828F-4DFDADEB87AF}" type="presParOf" srcId="{50A9C991-AA58-4362-983F-F65EEB08E60E}" destId="{8C64A59E-EEC5-4EC1-8E34-94D0C822AF9E}" srcOrd="1" destOrd="0" presId="urn:microsoft.com/office/officeart/2005/8/layout/hProcess9"/>
    <dgm:cxn modelId="{24B55CEE-6C91-4080-A470-1CF424A328B2}" type="presParOf" srcId="{50A9C991-AA58-4362-983F-F65EEB08E60E}" destId="{D5C354C6-ACF0-4110-AF31-8B956E26A213}" srcOrd="2" destOrd="0" presId="urn:microsoft.com/office/officeart/2005/8/layout/hProcess9"/>
    <dgm:cxn modelId="{6682D22A-DEE4-476A-839A-939D89D195D5}" type="presParOf" srcId="{50A9C991-AA58-4362-983F-F65EEB08E60E}" destId="{8DD3D53B-A9D8-466E-A181-2A012F174D11}" srcOrd="3" destOrd="0" presId="urn:microsoft.com/office/officeart/2005/8/layout/hProcess9"/>
    <dgm:cxn modelId="{CB3DF9DF-9593-453A-AD37-B56E958D8B34}" type="presParOf" srcId="{50A9C991-AA58-4362-983F-F65EEB08E60E}" destId="{CF74EC81-2120-4F76-9396-16BDD0AB2C90}" srcOrd="4" destOrd="0" presId="urn:microsoft.com/office/officeart/2005/8/layout/hProcess9"/>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FFD705-D53F-4A10-83BE-C8DEDACF0DEB}" type="doc">
      <dgm:prSet loTypeId="urn:microsoft.com/office/officeart/2005/8/layout/hProcess9" loCatId="process" qsTypeId="urn:microsoft.com/office/officeart/2005/8/quickstyle/3d3" qsCatId="3D" csTypeId="urn:microsoft.com/office/officeart/2005/8/colors/colorful4" csCatId="colorful" phldr="1"/>
      <dgm:spPr/>
    </dgm:pt>
    <dgm:pt modelId="{2E57ACF3-D29F-46DD-BD68-AB4338875CB0}">
      <dgm:prSet phldrT="[Текст]" custT="1"/>
      <dgm:spPr/>
      <dgm:t>
        <a:bodyPr/>
        <a:lstStyle/>
        <a:p>
          <a:r>
            <a:rPr lang="en-US" sz="1600" b="1" dirty="0" smtClean="0"/>
            <a:t>CCED</a:t>
          </a:r>
          <a:endParaRPr lang="ru-RU" sz="1600" b="1" dirty="0"/>
        </a:p>
      </dgm:t>
    </dgm:pt>
    <dgm:pt modelId="{58F0FAD7-A193-4982-A199-81F8EB81798E}" type="parTrans" cxnId="{DB104ED1-E7A9-4ED9-93E2-5EE6E5248777}">
      <dgm:prSet/>
      <dgm:spPr/>
      <dgm:t>
        <a:bodyPr/>
        <a:lstStyle/>
        <a:p>
          <a:endParaRPr lang="ru-RU"/>
        </a:p>
      </dgm:t>
    </dgm:pt>
    <dgm:pt modelId="{045403C4-87C4-439B-B8E4-0337382A974B}" type="sibTrans" cxnId="{DB104ED1-E7A9-4ED9-93E2-5EE6E5248777}">
      <dgm:prSet/>
      <dgm:spPr/>
      <dgm:t>
        <a:bodyPr/>
        <a:lstStyle/>
        <a:p>
          <a:endParaRPr lang="ru-RU"/>
        </a:p>
      </dgm:t>
    </dgm:pt>
    <dgm:pt modelId="{57D96F11-6F2E-4ADD-A035-68ECA45915BD}">
      <dgm:prSet phldrT="[Текст]" custT="1"/>
      <dgm:spPr/>
      <dgm:t>
        <a:bodyPr/>
        <a:lstStyle/>
        <a:p>
          <a:r>
            <a:rPr lang="en-US" sz="1600" b="1" dirty="0" smtClean="0">
              <a:cs typeface="Arial"/>
            </a:rPr>
            <a:t>GOVERNMENT BODIES </a:t>
          </a:r>
          <a:endParaRPr lang="ru-RU" sz="1600" dirty="0"/>
        </a:p>
      </dgm:t>
    </dgm:pt>
    <dgm:pt modelId="{0034F463-05A9-465D-9BAA-D9DA5370E9A8}" type="parTrans" cxnId="{9794F688-637C-46FA-B46C-C47D08E93C93}">
      <dgm:prSet/>
      <dgm:spPr/>
      <dgm:t>
        <a:bodyPr/>
        <a:lstStyle/>
        <a:p>
          <a:endParaRPr lang="ru-RU"/>
        </a:p>
      </dgm:t>
    </dgm:pt>
    <dgm:pt modelId="{5D27BA15-31C6-419C-BC91-8E31EC5C5527}" type="sibTrans" cxnId="{9794F688-637C-46FA-B46C-C47D08E93C93}">
      <dgm:prSet/>
      <dgm:spPr/>
      <dgm:t>
        <a:bodyPr/>
        <a:lstStyle/>
        <a:p>
          <a:endParaRPr lang="ru-RU"/>
        </a:p>
      </dgm:t>
    </dgm:pt>
    <dgm:pt modelId="{E844CC73-C4F5-4C69-87E8-3740C0F1C1F2}">
      <dgm:prSet phldrT="[Текст]" custT="1"/>
      <dgm:spPr/>
      <dgm:t>
        <a:bodyPr/>
        <a:lstStyle/>
        <a:p>
          <a:r>
            <a:rPr lang="en-US" sz="1600" b="1" dirty="0" smtClean="0">
              <a:cs typeface="Arial"/>
            </a:rPr>
            <a:t>EMPLOYERS……. etc.</a:t>
          </a:r>
          <a:endParaRPr lang="ru-RU" sz="1600" dirty="0"/>
        </a:p>
      </dgm:t>
    </dgm:pt>
    <dgm:pt modelId="{C9F0F092-2F72-43C1-9CFC-77B1AE2C09D4}" type="parTrans" cxnId="{A617F748-0424-4252-BE24-224A4602588E}">
      <dgm:prSet/>
      <dgm:spPr/>
      <dgm:t>
        <a:bodyPr/>
        <a:lstStyle/>
        <a:p>
          <a:endParaRPr lang="ru-RU"/>
        </a:p>
      </dgm:t>
    </dgm:pt>
    <dgm:pt modelId="{81F40CC8-EE3F-43F2-BDE0-D5FF2CE8F65A}" type="sibTrans" cxnId="{A617F748-0424-4252-BE24-224A4602588E}">
      <dgm:prSet/>
      <dgm:spPr/>
      <dgm:t>
        <a:bodyPr/>
        <a:lstStyle/>
        <a:p>
          <a:endParaRPr lang="ru-RU"/>
        </a:p>
      </dgm:t>
    </dgm:pt>
    <dgm:pt modelId="{17FD9E51-C4E0-48CC-8D66-18F56ACDCEAF}" type="pres">
      <dgm:prSet presAssocID="{29FFD705-D53F-4A10-83BE-C8DEDACF0DEB}" presName="CompostProcess" presStyleCnt="0">
        <dgm:presLayoutVars>
          <dgm:dir/>
          <dgm:resizeHandles val="exact"/>
        </dgm:presLayoutVars>
      </dgm:prSet>
      <dgm:spPr/>
    </dgm:pt>
    <dgm:pt modelId="{FC97FC24-0F0B-4A5A-83A8-905051D9506C}" type="pres">
      <dgm:prSet presAssocID="{29FFD705-D53F-4A10-83BE-C8DEDACF0DEB}" presName="arrow" presStyleLbl="bgShp" presStyleIdx="0" presStyleCnt="1" custLinFactNeighborX="-1127"/>
      <dgm:spPr/>
      <dgm:t>
        <a:bodyPr/>
        <a:lstStyle/>
        <a:p>
          <a:endParaRPr lang="ru-RU"/>
        </a:p>
      </dgm:t>
    </dgm:pt>
    <dgm:pt modelId="{50A9C991-AA58-4362-983F-F65EEB08E60E}" type="pres">
      <dgm:prSet presAssocID="{29FFD705-D53F-4A10-83BE-C8DEDACF0DEB}" presName="linearProcess" presStyleCnt="0"/>
      <dgm:spPr/>
    </dgm:pt>
    <dgm:pt modelId="{5B2D95E0-6FAF-4BC5-AA3A-27B4E0AEB249}" type="pres">
      <dgm:prSet presAssocID="{2E57ACF3-D29F-46DD-BD68-AB4338875CB0}" presName="textNode" presStyleLbl="node1" presStyleIdx="0" presStyleCnt="3">
        <dgm:presLayoutVars>
          <dgm:bulletEnabled val="1"/>
        </dgm:presLayoutVars>
      </dgm:prSet>
      <dgm:spPr/>
      <dgm:t>
        <a:bodyPr/>
        <a:lstStyle/>
        <a:p>
          <a:endParaRPr lang="ru-RU"/>
        </a:p>
      </dgm:t>
    </dgm:pt>
    <dgm:pt modelId="{8C64A59E-EEC5-4EC1-8E34-94D0C822AF9E}" type="pres">
      <dgm:prSet presAssocID="{045403C4-87C4-439B-B8E4-0337382A974B}" presName="sibTrans" presStyleCnt="0"/>
      <dgm:spPr/>
    </dgm:pt>
    <dgm:pt modelId="{D5C354C6-ACF0-4110-AF31-8B956E26A213}" type="pres">
      <dgm:prSet presAssocID="{57D96F11-6F2E-4ADD-A035-68ECA45915BD}" presName="textNode" presStyleLbl="node1" presStyleIdx="1" presStyleCnt="3" custLinFactNeighborX="-7449" custLinFactNeighborY="-1333">
        <dgm:presLayoutVars>
          <dgm:bulletEnabled val="1"/>
        </dgm:presLayoutVars>
      </dgm:prSet>
      <dgm:spPr/>
      <dgm:t>
        <a:bodyPr/>
        <a:lstStyle/>
        <a:p>
          <a:endParaRPr lang="ru-RU"/>
        </a:p>
      </dgm:t>
    </dgm:pt>
    <dgm:pt modelId="{8DD3D53B-A9D8-466E-A181-2A012F174D11}" type="pres">
      <dgm:prSet presAssocID="{5D27BA15-31C6-419C-BC91-8E31EC5C5527}" presName="sibTrans" presStyleCnt="0"/>
      <dgm:spPr/>
    </dgm:pt>
    <dgm:pt modelId="{CF74EC81-2120-4F76-9396-16BDD0AB2C90}" type="pres">
      <dgm:prSet presAssocID="{E844CC73-C4F5-4C69-87E8-3740C0F1C1F2}" presName="textNode" presStyleLbl="node1" presStyleIdx="2" presStyleCnt="3">
        <dgm:presLayoutVars>
          <dgm:bulletEnabled val="1"/>
        </dgm:presLayoutVars>
      </dgm:prSet>
      <dgm:spPr/>
      <dgm:t>
        <a:bodyPr/>
        <a:lstStyle/>
        <a:p>
          <a:endParaRPr lang="ru-RU"/>
        </a:p>
      </dgm:t>
    </dgm:pt>
  </dgm:ptLst>
  <dgm:cxnLst>
    <dgm:cxn modelId="{9794F688-637C-46FA-B46C-C47D08E93C93}" srcId="{29FFD705-D53F-4A10-83BE-C8DEDACF0DEB}" destId="{57D96F11-6F2E-4ADD-A035-68ECA45915BD}" srcOrd="1" destOrd="0" parTransId="{0034F463-05A9-465D-9BAA-D9DA5370E9A8}" sibTransId="{5D27BA15-31C6-419C-BC91-8E31EC5C5527}"/>
    <dgm:cxn modelId="{A617F748-0424-4252-BE24-224A4602588E}" srcId="{29FFD705-D53F-4A10-83BE-C8DEDACF0DEB}" destId="{E844CC73-C4F5-4C69-87E8-3740C0F1C1F2}" srcOrd="2" destOrd="0" parTransId="{C9F0F092-2F72-43C1-9CFC-77B1AE2C09D4}" sibTransId="{81F40CC8-EE3F-43F2-BDE0-D5FF2CE8F65A}"/>
    <dgm:cxn modelId="{F8CE9FE3-31D9-4C64-A4B5-7044623A0D34}" type="presOf" srcId="{29FFD705-D53F-4A10-83BE-C8DEDACF0DEB}" destId="{17FD9E51-C4E0-48CC-8D66-18F56ACDCEAF}" srcOrd="0" destOrd="0" presId="urn:microsoft.com/office/officeart/2005/8/layout/hProcess9"/>
    <dgm:cxn modelId="{04DC8E74-C4DB-48FE-BB43-3709EEF6AC9E}" type="presOf" srcId="{E844CC73-C4F5-4C69-87E8-3740C0F1C1F2}" destId="{CF74EC81-2120-4F76-9396-16BDD0AB2C90}" srcOrd="0" destOrd="0" presId="urn:microsoft.com/office/officeart/2005/8/layout/hProcess9"/>
    <dgm:cxn modelId="{82274B6E-BB13-4342-AEF5-667AFDB75BDE}" type="presOf" srcId="{57D96F11-6F2E-4ADD-A035-68ECA45915BD}" destId="{D5C354C6-ACF0-4110-AF31-8B956E26A213}" srcOrd="0" destOrd="0" presId="urn:microsoft.com/office/officeart/2005/8/layout/hProcess9"/>
    <dgm:cxn modelId="{DB104ED1-E7A9-4ED9-93E2-5EE6E5248777}" srcId="{29FFD705-D53F-4A10-83BE-C8DEDACF0DEB}" destId="{2E57ACF3-D29F-46DD-BD68-AB4338875CB0}" srcOrd="0" destOrd="0" parTransId="{58F0FAD7-A193-4982-A199-81F8EB81798E}" sibTransId="{045403C4-87C4-439B-B8E4-0337382A974B}"/>
    <dgm:cxn modelId="{C81D3A49-7FF6-471E-8A22-F0F32E0C61D5}" type="presOf" srcId="{2E57ACF3-D29F-46DD-BD68-AB4338875CB0}" destId="{5B2D95E0-6FAF-4BC5-AA3A-27B4E0AEB249}" srcOrd="0" destOrd="0" presId="urn:microsoft.com/office/officeart/2005/8/layout/hProcess9"/>
    <dgm:cxn modelId="{3FD38384-888C-4B5C-B2E2-FB397F9BC28D}" type="presParOf" srcId="{17FD9E51-C4E0-48CC-8D66-18F56ACDCEAF}" destId="{FC97FC24-0F0B-4A5A-83A8-905051D9506C}" srcOrd="0" destOrd="0" presId="urn:microsoft.com/office/officeart/2005/8/layout/hProcess9"/>
    <dgm:cxn modelId="{353DB497-EB58-4D48-9189-0E16C2D8C09D}" type="presParOf" srcId="{17FD9E51-C4E0-48CC-8D66-18F56ACDCEAF}" destId="{50A9C991-AA58-4362-983F-F65EEB08E60E}" srcOrd="1" destOrd="0" presId="urn:microsoft.com/office/officeart/2005/8/layout/hProcess9"/>
    <dgm:cxn modelId="{5BE79331-0421-4852-A10E-59B381F59F94}" type="presParOf" srcId="{50A9C991-AA58-4362-983F-F65EEB08E60E}" destId="{5B2D95E0-6FAF-4BC5-AA3A-27B4E0AEB249}" srcOrd="0" destOrd="0" presId="urn:microsoft.com/office/officeart/2005/8/layout/hProcess9"/>
    <dgm:cxn modelId="{C5D32164-FBCD-4BB5-90E3-B411229C3C1B}" type="presParOf" srcId="{50A9C991-AA58-4362-983F-F65EEB08E60E}" destId="{8C64A59E-EEC5-4EC1-8E34-94D0C822AF9E}" srcOrd="1" destOrd="0" presId="urn:microsoft.com/office/officeart/2005/8/layout/hProcess9"/>
    <dgm:cxn modelId="{55A12DC2-5BA7-4060-B278-822D28B9A0DF}" type="presParOf" srcId="{50A9C991-AA58-4362-983F-F65EEB08E60E}" destId="{D5C354C6-ACF0-4110-AF31-8B956E26A213}" srcOrd="2" destOrd="0" presId="urn:microsoft.com/office/officeart/2005/8/layout/hProcess9"/>
    <dgm:cxn modelId="{EFBD70EE-2D9D-4996-9AE7-1CBF16B59CA2}" type="presParOf" srcId="{50A9C991-AA58-4362-983F-F65EEB08E60E}" destId="{8DD3D53B-A9D8-466E-A181-2A012F174D11}" srcOrd="3" destOrd="0" presId="urn:microsoft.com/office/officeart/2005/8/layout/hProcess9"/>
    <dgm:cxn modelId="{7D4D5976-A4EF-49D9-B480-71974C16C04F}" type="presParOf" srcId="{50A9C991-AA58-4362-983F-F65EEB08E60E}" destId="{CF74EC81-2120-4F76-9396-16BDD0AB2C90}" srcOrd="4" destOrd="0" presId="urn:microsoft.com/office/officeart/2005/8/layout/hProcess9"/>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F34072-E65E-4770-9CF1-90F50063535C}" type="doc">
      <dgm:prSet loTypeId="urn:microsoft.com/office/officeart/2005/8/layout/cycle4#1" loCatId="relationship" qsTypeId="urn:microsoft.com/office/officeart/2005/8/quickstyle/simple5" qsCatId="simple" csTypeId="urn:microsoft.com/office/officeart/2005/8/colors/accent1_2" csCatId="accent1" phldr="1"/>
      <dgm:spPr/>
      <dgm:t>
        <a:bodyPr/>
        <a:lstStyle/>
        <a:p>
          <a:endParaRPr lang="ru-RU"/>
        </a:p>
      </dgm:t>
    </dgm:pt>
    <dgm:pt modelId="{8463A692-A733-4735-9FBC-54752DB51186}">
      <dgm:prSet phldrT="[Текст]" custT="1"/>
      <dgm:spPr/>
      <dgm:t>
        <a:bodyPr anchor="ctr" anchorCtr="1"/>
        <a:lstStyle/>
        <a:p>
          <a:pPr algn="ctr"/>
          <a:endParaRPr lang="ru-RU" sz="2000" dirty="0"/>
        </a:p>
      </dgm:t>
    </dgm:pt>
    <dgm:pt modelId="{4E769AA2-F89C-4FB7-A0D2-FFDEA73B0D66}" type="parTrans" cxnId="{499B64AB-3383-4C6C-82DC-35E1D743A3B5}">
      <dgm:prSet/>
      <dgm:spPr/>
      <dgm:t>
        <a:bodyPr/>
        <a:lstStyle/>
        <a:p>
          <a:endParaRPr lang="ru-RU"/>
        </a:p>
      </dgm:t>
    </dgm:pt>
    <dgm:pt modelId="{22483B76-CB5A-4A92-8E93-504598CA8462}" type="sibTrans" cxnId="{499B64AB-3383-4C6C-82DC-35E1D743A3B5}">
      <dgm:prSet/>
      <dgm:spPr/>
      <dgm:t>
        <a:bodyPr/>
        <a:lstStyle/>
        <a:p>
          <a:endParaRPr lang="ru-RU"/>
        </a:p>
      </dgm:t>
    </dgm:pt>
    <dgm:pt modelId="{5C5CF948-131E-4FFF-952D-188FAC1A2391}">
      <dgm:prSet phldrT="[Текст]" custT="1"/>
      <dgm:spPr/>
      <dgm:t>
        <a:bodyPr/>
        <a:lstStyle/>
        <a:p>
          <a:endParaRPr lang="ru-RU" sz="1900" spc="-100" baseline="0" dirty="0"/>
        </a:p>
      </dgm:t>
    </dgm:pt>
    <dgm:pt modelId="{F46F4145-5909-4806-9EC0-F8E755218380}" type="parTrans" cxnId="{38645185-061A-4825-BCA0-8D68F587D077}">
      <dgm:prSet/>
      <dgm:spPr/>
      <dgm:t>
        <a:bodyPr/>
        <a:lstStyle/>
        <a:p>
          <a:endParaRPr lang="ru-RU"/>
        </a:p>
      </dgm:t>
    </dgm:pt>
    <dgm:pt modelId="{164949DD-AF4A-4B83-87E7-693B899BAF79}" type="sibTrans" cxnId="{38645185-061A-4825-BCA0-8D68F587D077}">
      <dgm:prSet/>
      <dgm:spPr/>
      <dgm:t>
        <a:bodyPr/>
        <a:lstStyle/>
        <a:p>
          <a:endParaRPr lang="ru-RU"/>
        </a:p>
      </dgm:t>
    </dgm:pt>
    <dgm:pt modelId="{7BE017AE-A165-4AB3-B795-0047ACBFFABF}">
      <dgm:prSet phldrT="[Текст]" custT="1"/>
      <dgm:spPr/>
      <dgm:t>
        <a:bodyPr anchor="ctr" anchorCtr="0"/>
        <a:lstStyle/>
        <a:p>
          <a:pPr algn="l"/>
          <a:endParaRPr lang="ru-RU" sz="1900" dirty="0"/>
        </a:p>
      </dgm:t>
    </dgm:pt>
    <dgm:pt modelId="{C0361EAA-98D6-4E0E-9951-A6972946B836}" type="parTrans" cxnId="{1F483445-40C5-4CBC-B8C2-22CE66F2978D}">
      <dgm:prSet/>
      <dgm:spPr/>
      <dgm:t>
        <a:bodyPr/>
        <a:lstStyle/>
        <a:p>
          <a:endParaRPr lang="ru-RU"/>
        </a:p>
      </dgm:t>
    </dgm:pt>
    <dgm:pt modelId="{5142A5B6-871B-466C-99CC-E6FE42B662B6}" type="sibTrans" cxnId="{1F483445-40C5-4CBC-B8C2-22CE66F2978D}">
      <dgm:prSet/>
      <dgm:spPr/>
      <dgm:t>
        <a:bodyPr/>
        <a:lstStyle/>
        <a:p>
          <a:endParaRPr lang="ru-RU"/>
        </a:p>
      </dgm:t>
    </dgm:pt>
    <dgm:pt modelId="{2EF0CAE9-2B06-46F1-BD7C-F1A1951C3AC1}">
      <dgm:prSet/>
      <dgm:spPr/>
      <dgm:t>
        <a:bodyPr/>
        <a:lstStyle/>
        <a:p>
          <a:endParaRPr lang="ru-RU"/>
        </a:p>
      </dgm:t>
    </dgm:pt>
    <dgm:pt modelId="{3E246309-2F2D-40E1-8F0B-FF1397AC655C}" type="parTrans" cxnId="{C01EC14E-C1C1-4B33-A17E-1FC7A2859C95}">
      <dgm:prSet/>
      <dgm:spPr/>
      <dgm:t>
        <a:bodyPr/>
        <a:lstStyle/>
        <a:p>
          <a:endParaRPr lang="ru-RU"/>
        </a:p>
      </dgm:t>
    </dgm:pt>
    <dgm:pt modelId="{605BA688-EE8C-4728-BAE5-DF147D467A20}" type="sibTrans" cxnId="{C01EC14E-C1C1-4B33-A17E-1FC7A2859C95}">
      <dgm:prSet/>
      <dgm:spPr/>
      <dgm:t>
        <a:bodyPr/>
        <a:lstStyle/>
        <a:p>
          <a:endParaRPr lang="ru-RU"/>
        </a:p>
      </dgm:t>
    </dgm:pt>
    <dgm:pt modelId="{65DB14E4-A7C6-4B34-8723-FD58E83DCEC8}" type="pres">
      <dgm:prSet presAssocID="{4AF34072-E65E-4770-9CF1-90F50063535C}" presName="cycleMatrixDiagram" presStyleCnt="0">
        <dgm:presLayoutVars>
          <dgm:chMax val="1"/>
          <dgm:dir/>
          <dgm:animLvl val="lvl"/>
          <dgm:resizeHandles val="exact"/>
        </dgm:presLayoutVars>
      </dgm:prSet>
      <dgm:spPr/>
      <dgm:t>
        <a:bodyPr/>
        <a:lstStyle/>
        <a:p>
          <a:endParaRPr lang="ru-RU"/>
        </a:p>
      </dgm:t>
    </dgm:pt>
    <dgm:pt modelId="{C88EEB8A-B94F-4E59-ABBE-06E71DA68E40}" type="pres">
      <dgm:prSet presAssocID="{4AF34072-E65E-4770-9CF1-90F50063535C}" presName="children" presStyleCnt="0"/>
      <dgm:spPr/>
    </dgm:pt>
    <dgm:pt modelId="{0FABDBED-FA9B-49EB-96CA-2A1E5A12B636}" type="pres">
      <dgm:prSet presAssocID="{4AF34072-E65E-4770-9CF1-90F50063535C}" presName="childPlaceholder" presStyleCnt="0"/>
      <dgm:spPr/>
    </dgm:pt>
    <dgm:pt modelId="{24F71BF1-D7A4-41EE-AF22-497C85AFAE11}" type="pres">
      <dgm:prSet presAssocID="{4AF34072-E65E-4770-9CF1-90F50063535C}" presName="circle" presStyleCnt="0"/>
      <dgm:spPr/>
    </dgm:pt>
    <dgm:pt modelId="{DA9B0B90-D5D7-4C76-A1E7-4E4579253D14}" type="pres">
      <dgm:prSet presAssocID="{4AF34072-E65E-4770-9CF1-90F50063535C}" presName="quadrant1" presStyleLbl="node1" presStyleIdx="0" presStyleCnt="4">
        <dgm:presLayoutVars>
          <dgm:chMax val="1"/>
          <dgm:bulletEnabled val="1"/>
        </dgm:presLayoutVars>
      </dgm:prSet>
      <dgm:spPr/>
      <dgm:t>
        <a:bodyPr/>
        <a:lstStyle/>
        <a:p>
          <a:endParaRPr lang="ru-RU"/>
        </a:p>
      </dgm:t>
    </dgm:pt>
    <dgm:pt modelId="{8E4500D0-FD7B-43C3-92B3-2C6B97833C43}" type="pres">
      <dgm:prSet presAssocID="{4AF34072-E65E-4770-9CF1-90F50063535C}" presName="quadrant2" presStyleLbl="node1" presStyleIdx="1" presStyleCnt="4">
        <dgm:presLayoutVars>
          <dgm:chMax val="1"/>
          <dgm:bulletEnabled val="1"/>
        </dgm:presLayoutVars>
      </dgm:prSet>
      <dgm:spPr/>
      <dgm:t>
        <a:bodyPr/>
        <a:lstStyle/>
        <a:p>
          <a:endParaRPr lang="ru-RU"/>
        </a:p>
      </dgm:t>
    </dgm:pt>
    <dgm:pt modelId="{8348FC2B-BFF6-4E9A-A45F-EF1AF140CDC6}" type="pres">
      <dgm:prSet presAssocID="{4AF34072-E65E-4770-9CF1-90F50063535C}" presName="quadrant3" presStyleLbl="node1" presStyleIdx="2" presStyleCnt="4">
        <dgm:presLayoutVars>
          <dgm:chMax val="1"/>
          <dgm:bulletEnabled val="1"/>
        </dgm:presLayoutVars>
      </dgm:prSet>
      <dgm:spPr/>
      <dgm:t>
        <a:bodyPr/>
        <a:lstStyle/>
        <a:p>
          <a:endParaRPr lang="ru-RU"/>
        </a:p>
      </dgm:t>
    </dgm:pt>
    <dgm:pt modelId="{CCA8BDC0-044A-4D2C-9292-02CCB80A8C6A}" type="pres">
      <dgm:prSet presAssocID="{4AF34072-E65E-4770-9CF1-90F50063535C}" presName="quadrant4" presStyleLbl="node1" presStyleIdx="3" presStyleCnt="4">
        <dgm:presLayoutVars>
          <dgm:chMax val="1"/>
          <dgm:bulletEnabled val="1"/>
        </dgm:presLayoutVars>
      </dgm:prSet>
      <dgm:spPr/>
      <dgm:t>
        <a:bodyPr/>
        <a:lstStyle/>
        <a:p>
          <a:endParaRPr lang="ru-RU"/>
        </a:p>
      </dgm:t>
    </dgm:pt>
    <dgm:pt modelId="{0C7748B3-6161-4DEC-946D-A342EB2F6EBF}" type="pres">
      <dgm:prSet presAssocID="{4AF34072-E65E-4770-9CF1-90F50063535C}" presName="quadrantPlaceholder" presStyleCnt="0"/>
      <dgm:spPr/>
    </dgm:pt>
    <dgm:pt modelId="{E223DB14-4CC6-44C6-8FDD-B8A1E155F30A}" type="pres">
      <dgm:prSet presAssocID="{4AF34072-E65E-4770-9CF1-90F50063535C}" presName="center1" presStyleLbl="fgShp" presStyleIdx="0" presStyleCnt="2"/>
      <dgm:spPr/>
    </dgm:pt>
    <dgm:pt modelId="{4651C647-8361-4775-835A-FC93A94A1A69}" type="pres">
      <dgm:prSet presAssocID="{4AF34072-E65E-4770-9CF1-90F50063535C}" presName="center2" presStyleLbl="fgShp" presStyleIdx="1" presStyleCnt="2"/>
      <dgm:spPr/>
    </dgm:pt>
  </dgm:ptLst>
  <dgm:cxnLst>
    <dgm:cxn modelId="{5A16037D-4E01-4E7B-B31D-C2A656A37B6D}" type="presOf" srcId="{2EF0CAE9-2B06-46F1-BD7C-F1A1951C3AC1}" destId="{8E4500D0-FD7B-43C3-92B3-2C6B97833C43}" srcOrd="0" destOrd="0" presId="urn:microsoft.com/office/officeart/2005/8/layout/cycle4#1"/>
    <dgm:cxn modelId="{38645185-061A-4825-BCA0-8D68F587D077}" srcId="{4AF34072-E65E-4770-9CF1-90F50063535C}" destId="{5C5CF948-131E-4FFF-952D-188FAC1A2391}" srcOrd="2" destOrd="0" parTransId="{F46F4145-5909-4806-9EC0-F8E755218380}" sibTransId="{164949DD-AF4A-4B83-87E7-693B899BAF79}"/>
    <dgm:cxn modelId="{1F483445-40C5-4CBC-B8C2-22CE66F2978D}" srcId="{4AF34072-E65E-4770-9CF1-90F50063535C}" destId="{7BE017AE-A165-4AB3-B795-0047ACBFFABF}" srcOrd="3" destOrd="0" parTransId="{C0361EAA-98D6-4E0E-9951-A6972946B836}" sibTransId="{5142A5B6-871B-466C-99CC-E6FE42B662B6}"/>
    <dgm:cxn modelId="{96F12D75-7F94-479E-96C9-C0FFEA58AF4B}" type="presOf" srcId="{4AF34072-E65E-4770-9CF1-90F50063535C}" destId="{65DB14E4-A7C6-4B34-8723-FD58E83DCEC8}" srcOrd="0" destOrd="0" presId="urn:microsoft.com/office/officeart/2005/8/layout/cycle4#1"/>
    <dgm:cxn modelId="{AD170FC4-C19F-4DEC-8AA7-79237A7ABE6B}" type="presOf" srcId="{8463A692-A733-4735-9FBC-54752DB51186}" destId="{DA9B0B90-D5D7-4C76-A1E7-4E4579253D14}" srcOrd="0" destOrd="0" presId="urn:microsoft.com/office/officeart/2005/8/layout/cycle4#1"/>
    <dgm:cxn modelId="{25EF6522-F934-49CC-AD59-112F065B5495}" type="presOf" srcId="{7BE017AE-A165-4AB3-B795-0047ACBFFABF}" destId="{CCA8BDC0-044A-4D2C-9292-02CCB80A8C6A}" srcOrd="0" destOrd="0" presId="urn:microsoft.com/office/officeart/2005/8/layout/cycle4#1"/>
    <dgm:cxn modelId="{C01EC14E-C1C1-4B33-A17E-1FC7A2859C95}" srcId="{4AF34072-E65E-4770-9CF1-90F50063535C}" destId="{2EF0CAE9-2B06-46F1-BD7C-F1A1951C3AC1}" srcOrd="1" destOrd="0" parTransId="{3E246309-2F2D-40E1-8F0B-FF1397AC655C}" sibTransId="{605BA688-EE8C-4728-BAE5-DF147D467A20}"/>
    <dgm:cxn modelId="{93E12E77-44EB-40B1-829A-4EFF09189C72}" type="presOf" srcId="{5C5CF948-131E-4FFF-952D-188FAC1A2391}" destId="{8348FC2B-BFF6-4E9A-A45F-EF1AF140CDC6}" srcOrd="0" destOrd="0" presId="urn:microsoft.com/office/officeart/2005/8/layout/cycle4#1"/>
    <dgm:cxn modelId="{499B64AB-3383-4C6C-82DC-35E1D743A3B5}" srcId="{4AF34072-E65E-4770-9CF1-90F50063535C}" destId="{8463A692-A733-4735-9FBC-54752DB51186}" srcOrd="0" destOrd="0" parTransId="{4E769AA2-F89C-4FB7-A0D2-FFDEA73B0D66}" sibTransId="{22483B76-CB5A-4A92-8E93-504598CA8462}"/>
    <dgm:cxn modelId="{59844B53-A5FC-4805-9665-07822B6E96E6}" type="presParOf" srcId="{65DB14E4-A7C6-4B34-8723-FD58E83DCEC8}" destId="{C88EEB8A-B94F-4E59-ABBE-06E71DA68E40}" srcOrd="0" destOrd="0" presId="urn:microsoft.com/office/officeart/2005/8/layout/cycle4#1"/>
    <dgm:cxn modelId="{D72984FD-278D-4617-9954-EE84E7D573DA}" type="presParOf" srcId="{C88EEB8A-B94F-4E59-ABBE-06E71DA68E40}" destId="{0FABDBED-FA9B-49EB-96CA-2A1E5A12B636}" srcOrd="0" destOrd="0" presId="urn:microsoft.com/office/officeart/2005/8/layout/cycle4#1"/>
    <dgm:cxn modelId="{C161633F-934A-47AB-961C-EB41637DEAC1}" type="presParOf" srcId="{65DB14E4-A7C6-4B34-8723-FD58E83DCEC8}" destId="{24F71BF1-D7A4-41EE-AF22-497C85AFAE11}" srcOrd="1" destOrd="0" presId="urn:microsoft.com/office/officeart/2005/8/layout/cycle4#1"/>
    <dgm:cxn modelId="{21EF3761-6F9A-43F5-ACEB-89642B980EC2}" type="presParOf" srcId="{24F71BF1-D7A4-41EE-AF22-497C85AFAE11}" destId="{DA9B0B90-D5D7-4C76-A1E7-4E4579253D14}" srcOrd="0" destOrd="0" presId="urn:microsoft.com/office/officeart/2005/8/layout/cycle4#1"/>
    <dgm:cxn modelId="{EF3C7AB3-C916-4CCE-90FD-75E56BC655FC}" type="presParOf" srcId="{24F71BF1-D7A4-41EE-AF22-497C85AFAE11}" destId="{8E4500D0-FD7B-43C3-92B3-2C6B97833C43}" srcOrd="1" destOrd="0" presId="urn:microsoft.com/office/officeart/2005/8/layout/cycle4#1"/>
    <dgm:cxn modelId="{C08371F6-8464-43E3-9615-705DAA9FBACE}" type="presParOf" srcId="{24F71BF1-D7A4-41EE-AF22-497C85AFAE11}" destId="{8348FC2B-BFF6-4E9A-A45F-EF1AF140CDC6}" srcOrd="2" destOrd="0" presId="urn:microsoft.com/office/officeart/2005/8/layout/cycle4#1"/>
    <dgm:cxn modelId="{318A4421-54CD-4D39-B05F-7A3E2EDD4F62}" type="presParOf" srcId="{24F71BF1-D7A4-41EE-AF22-497C85AFAE11}" destId="{CCA8BDC0-044A-4D2C-9292-02CCB80A8C6A}" srcOrd="3" destOrd="0" presId="urn:microsoft.com/office/officeart/2005/8/layout/cycle4#1"/>
    <dgm:cxn modelId="{93BC139A-2C51-4CBE-ADA3-1FBFAE5D1FBB}" type="presParOf" srcId="{24F71BF1-D7A4-41EE-AF22-497C85AFAE11}" destId="{0C7748B3-6161-4DEC-946D-A342EB2F6EBF}" srcOrd="4" destOrd="0" presId="urn:microsoft.com/office/officeart/2005/8/layout/cycle4#1"/>
    <dgm:cxn modelId="{B2BEFEE4-677C-4241-83F8-122D6FBF2F6E}" type="presParOf" srcId="{65DB14E4-A7C6-4B34-8723-FD58E83DCEC8}" destId="{E223DB14-4CC6-44C6-8FDD-B8A1E155F30A}" srcOrd="2" destOrd="0" presId="urn:microsoft.com/office/officeart/2005/8/layout/cycle4#1"/>
    <dgm:cxn modelId="{96460C28-D511-42DF-82A1-61A77BC6DDC8}" type="presParOf" srcId="{65DB14E4-A7C6-4B34-8723-FD58E83DCEC8}" destId="{4651C647-8361-4775-835A-FC93A94A1A69}" srcOrd="3" destOrd="0" presId="urn:microsoft.com/office/officeart/2005/8/layout/cycle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95E6A2E-5AA1-44F1-842B-363E1B5BE1FF}" type="doc">
      <dgm:prSet loTypeId="urn:microsoft.com/office/officeart/2005/8/layout/radial6" loCatId="relationship" qsTypeId="urn:microsoft.com/office/officeart/2005/8/quickstyle/simple5" qsCatId="simple" csTypeId="urn:microsoft.com/office/officeart/2005/8/colors/accent1_4" csCatId="accent1" phldr="1"/>
      <dgm:spPr/>
      <dgm:t>
        <a:bodyPr/>
        <a:lstStyle/>
        <a:p>
          <a:endParaRPr lang="ru-RU"/>
        </a:p>
      </dgm:t>
    </dgm:pt>
    <dgm:pt modelId="{7606A5C9-EFE0-4F53-A2B0-4A0AD558860E}">
      <dgm:prSet phldrT="[Текст]" custT="1"/>
      <dgm:spPr/>
      <dgm:t>
        <a:bodyPr/>
        <a:lstStyle/>
        <a:p>
          <a:r>
            <a:rPr lang="en-US" sz="1800" b="1" dirty="0" smtClean="0"/>
            <a:t>CCED</a:t>
          </a:r>
          <a:endParaRPr lang="ru-RU" sz="1800" b="1" dirty="0"/>
        </a:p>
      </dgm:t>
    </dgm:pt>
    <dgm:pt modelId="{515564E6-E4FE-4A9C-9274-4BF7120797F0}" type="parTrans" cxnId="{3FC9D2CE-54C5-417C-883F-59DE9EC3AA97}">
      <dgm:prSet/>
      <dgm:spPr/>
      <dgm:t>
        <a:bodyPr/>
        <a:lstStyle/>
        <a:p>
          <a:endParaRPr lang="ru-RU"/>
        </a:p>
      </dgm:t>
    </dgm:pt>
    <dgm:pt modelId="{568491D0-70F1-46F3-B52C-896AAA4E4D34}" type="sibTrans" cxnId="{3FC9D2CE-54C5-417C-883F-59DE9EC3AA97}">
      <dgm:prSet/>
      <dgm:spPr/>
      <dgm:t>
        <a:bodyPr/>
        <a:lstStyle/>
        <a:p>
          <a:endParaRPr lang="ru-RU"/>
        </a:p>
      </dgm:t>
    </dgm:pt>
    <dgm:pt modelId="{45FD8315-292C-47B3-8E74-8C8DA55FC023}">
      <dgm:prSet phldrT="[Текст]" custT="1"/>
      <dgm:spPr/>
      <dgm:t>
        <a:bodyPr/>
        <a:lstStyle/>
        <a:p>
          <a:r>
            <a:rPr lang="en-US" sz="1600" b="1" dirty="0" smtClean="0"/>
            <a:t>Co-working </a:t>
          </a:r>
          <a:r>
            <a:rPr lang="en-US" sz="1600" b="1" dirty="0" err="1" smtClean="0"/>
            <a:t>centre</a:t>
          </a:r>
          <a:endParaRPr lang="ru-RU" sz="1600" b="1" dirty="0"/>
        </a:p>
      </dgm:t>
    </dgm:pt>
    <dgm:pt modelId="{F8E7823A-4CC2-4897-BB2D-774FF75DEE01}" type="parTrans" cxnId="{1E760622-C735-4435-8F7D-9B82BBAE2F3E}">
      <dgm:prSet/>
      <dgm:spPr/>
      <dgm:t>
        <a:bodyPr/>
        <a:lstStyle/>
        <a:p>
          <a:endParaRPr lang="ru-RU"/>
        </a:p>
      </dgm:t>
    </dgm:pt>
    <dgm:pt modelId="{566A2A11-BD64-4460-AD84-29571D2BCB82}" type="sibTrans" cxnId="{1E760622-C735-4435-8F7D-9B82BBAE2F3E}">
      <dgm:prSet/>
      <dgm:spPr/>
      <dgm:t>
        <a:bodyPr/>
        <a:lstStyle/>
        <a:p>
          <a:endParaRPr lang="ru-RU"/>
        </a:p>
      </dgm:t>
    </dgm:pt>
    <dgm:pt modelId="{F90B112E-78F1-4018-A81D-C73A022D56DA}">
      <dgm:prSet phldrT="[Текст]" custT="1">
        <dgm:style>
          <a:lnRef idx="0">
            <a:schemeClr val="accent1"/>
          </a:lnRef>
          <a:fillRef idx="3">
            <a:schemeClr val="accent1"/>
          </a:fillRef>
          <a:effectRef idx="3">
            <a:schemeClr val="accent1"/>
          </a:effectRef>
          <a:fontRef idx="minor">
            <a:schemeClr val="lt1"/>
          </a:fontRef>
        </dgm:style>
      </dgm:prSet>
      <dgm:spPr/>
      <dgm:t>
        <a:bodyPr/>
        <a:lstStyle/>
        <a:p>
          <a:r>
            <a:rPr lang="en-US" sz="1600" b="1" dirty="0" smtClean="0"/>
            <a:t>Departments</a:t>
          </a:r>
          <a:endParaRPr lang="ru-RU" sz="1600" b="1" dirty="0"/>
        </a:p>
      </dgm:t>
    </dgm:pt>
    <dgm:pt modelId="{274ACD44-1285-48D5-82D4-D4C1B0480DD2}" type="parTrans" cxnId="{8C4D08F1-338E-41AC-A74D-FC8C8975B892}">
      <dgm:prSet/>
      <dgm:spPr/>
      <dgm:t>
        <a:bodyPr/>
        <a:lstStyle/>
        <a:p>
          <a:endParaRPr lang="ru-RU"/>
        </a:p>
      </dgm:t>
    </dgm:pt>
    <dgm:pt modelId="{A940D789-BFC7-40D4-8915-6D71C7C518C3}" type="sibTrans" cxnId="{8C4D08F1-338E-41AC-A74D-FC8C8975B892}">
      <dgm:prSet/>
      <dgm:spPr/>
      <dgm:t>
        <a:bodyPr/>
        <a:lstStyle/>
        <a:p>
          <a:endParaRPr lang="ru-RU"/>
        </a:p>
      </dgm:t>
    </dgm:pt>
    <dgm:pt modelId="{0F467924-4FCB-42F7-8B0A-D01057DCA9C3}">
      <dgm:prSet phldrT="[Текст]" custT="1">
        <dgm:style>
          <a:lnRef idx="0">
            <a:schemeClr val="accent4"/>
          </a:lnRef>
          <a:fillRef idx="3">
            <a:schemeClr val="accent4"/>
          </a:fillRef>
          <a:effectRef idx="3">
            <a:schemeClr val="accent4"/>
          </a:effectRef>
          <a:fontRef idx="minor">
            <a:schemeClr val="lt1"/>
          </a:fontRef>
        </dgm:style>
      </dgm:prSet>
      <dgm:spPr/>
      <dgm:t>
        <a:bodyPr/>
        <a:lstStyle/>
        <a:p>
          <a:r>
            <a:rPr lang="en-US" sz="1600" b="1" dirty="0" smtClean="0"/>
            <a:t>Chairs</a:t>
          </a:r>
          <a:endParaRPr lang="ru-RU" sz="1600" b="1" dirty="0"/>
        </a:p>
      </dgm:t>
    </dgm:pt>
    <dgm:pt modelId="{EEC22ADF-ED1C-4F0B-BDA7-CE334A753B6D}" type="parTrans" cxnId="{DB0BB5A0-8868-4DA4-A4C0-022D213E9448}">
      <dgm:prSet/>
      <dgm:spPr/>
      <dgm:t>
        <a:bodyPr/>
        <a:lstStyle/>
        <a:p>
          <a:endParaRPr lang="ru-RU"/>
        </a:p>
      </dgm:t>
    </dgm:pt>
    <dgm:pt modelId="{F81A8F01-E834-4813-A77F-B3D9B4FEC6E0}" type="sibTrans" cxnId="{DB0BB5A0-8868-4DA4-A4C0-022D213E9448}">
      <dgm:prSet/>
      <dgm:spPr/>
      <dgm:t>
        <a:bodyPr/>
        <a:lstStyle/>
        <a:p>
          <a:endParaRPr lang="ru-RU"/>
        </a:p>
      </dgm:t>
    </dgm:pt>
    <dgm:pt modelId="{8AA7A903-4F3C-4491-A96C-046E2B9E4F91}">
      <dgm:prSet phldrT="[Текст]" custT="1"/>
      <dgm:spPr/>
      <dgm:t>
        <a:bodyPr/>
        <a:lstStyle/>
        <a:p>
          <a:r>
            <a:rPr lang="en-US" sz="1600" b="1" dirty="0" smtClean="0"/>
            <a:t>Institutes</a:t>
          </a:r>
          <a:endParaRPr lang="ru-RU" sz="1600" b="1" dirty="0"/>
        </a:p>
      </dgm:t>
    </dgm:pt>
    <dgm:pt modelId="{F8F4D7D9-1A9E-413C-AB1B-FB685190A345}" type="parTrans" cxnId="{5E23C3BA-27DC-486F-8EFA-9A3D16608B64}">
      <dgm:prSet/>
      <dgm:spPr/>
      <dgm:t>
        <a:bodyPr/>
        <a:lstStyle/>
        <a:p>
          <a:endParaRPr lang="ru-RU"/>
        </a:p>
      </dgm:t>
    </dgm:pt>
    <dgm:pt modelId="{B071FB31-4F2D-4DDF-8237-CE742FE8D578}" type="sibTrans" cxnId="{5E23C3BA-27DC-486F-8EFA-9A3D16608B64}">
      <dgm:prSet/>
      <dgm:spPr/>
      <dgm:t>
        <a:bodyPr/>
        <a:lstStyle/>
        <a:p>
          <a:endParaRPr lang="ru-RU"/>
        </a:p>
      </dgm:t>
    </dgm:pt>
    <dgm:pt modelId="{E54755BF-D38D-4BDD-97B3-C765B92CAF58}">
      <dgm:prSet custT="1">
        <dgm:style>
          <a:lnRef idx="0">
            <a:schemeClr val="accent5"/>
          </a:lnRef>
          <a:fillRef idx="3">
            <a:schemeClr val="accent5"/>
          </a:fillRef>
          <a:effectRef idx="3">
            <a:schemeClr val="accent5"/>
          </a:effectRef>
          <a:fontRef idx="minor">
            <a:schemeClr val="lt1"/>
          </a:fontRef>
        </dgm:style>
      </dgm:prSet>
      <dgm:spPr/>
      <dgm:t>
        <a:bodyPr/>
        <a:lstStyle/>
        <a:p>
          <a:r>
            <a:rPr lang="en-US" sz="1600" b="1" dirty="0" smtClean="0"/>
            <a:t>Office Business Technology Incubator</a:t>
          </a:r>
          <a:endParaRPr lang="ru-RU" sz="1600" b="1" dirty="0"/>
        </a:p>
      </dgm:t>
    </dgm:pt>
    <dgm:pt modelId="{073F105A-CDB4-465D-8663-C5F831F2FF07}" type="parTrans" cxnId="{05B9EA16-D94D-4C01-8532-72F3FA7E8970}">
      <dgm:prSet/>
      <dgm:spPr/>
      <dgm:t>
        <a:bodyPr/>
        <a:lstStyle/>
        <a:p>
          <a:endParaRPr lang="ru-RU"/>
        </a:p>
      </dgm:t>
    </dgm:pt>
    <dgm:pt modelId="{C8169A50-CD3C-4454-B4CB-2B9DAB876EAF}" type="sibTrans" cxnId="{05B9EA16-D94D-4C01-8532-72F3FA7E8970}">
      <dgm:prSet/>
      <dgm:spPr/>
      <dgm:t>
        <a:bodyPr/>
        <a:lstStyle/>
        <a:p>
          <a:endParaRPr lang="ru-RU"/>
        </a:p>
      </dgm:t>
    </dgm:pt>
    <dgm:pt modelId="{128C4C23-1350-453F-92BF-285B513B02E2}">
      <dgm:prSet custT="1">
        <dgm:style>
          <a:lnRef idx="0">
            <a:schemeClr val="accent1"/>
          </a:lnRef>
          <a:fillRef idx="3">
            <a:schemeClr val="accent1"/>
          </a:fillRef>
          <a:effectRef idx="3">
            <a:schemeClr val="accent1"/>
          </a:effectRef>
          <a:fontRef idx="minor">
            <a:schemeClr val="lt1"/>
          </a:fontRef>
        </dgm:style>
      </dgm:prSet>
      <dgm:spPr/>
      <dgm:t>
        <a:bodyPr/>
        <a:lstStyle/>
        <a:p>
          <a:r>
            <a:rPr lang="en-US" sz="1600" b="1" dirty="0" smtClean="0"/>
            <a:t>Commercialization Office of technology Transfer</a:t>
          </a:r>
          <a:endParaRPr lang="ru-RU" sz="1600" b="1" dirty="0"/>
        </a:p>
      </dgm:t>
    </dgm:pt>
    <dgm:pt modelId="{B7CD4D1C-2E77-4D7E-A5E4-341E36944372}" type="parTrans" cxnId="{743C40AE-3A74-459C-A5D2-AA0E4CAAB843}">
      <dgm:prSet/>
      <dgm:spPr/>
      <dgm:t>
        <a:bodyPr/>
        <a:lstStyle/>
        <a:p>
          <a:endParaRPr lang="ru-RU"/>
        </a:p>
      </dgm:t>
    </dgm:pt>
    <dgm:pt modelId="{BF8944C8-1E2D-46E6-98D3-270EB1ECAE41}" type="sibTrans" cxnId="{743C40AE-3A74-459C-A5D2-AA0E4CAAB843}">
      <dgm:prSet/>
      <dgm:spPr/>
      <dgm:t>
        <a:bodyPr/>
        <a:lstStyle/>
        <a:p>
          <a:endParaRPr lang="ru-RU"/>
        </a:p>
      </dgm:t>
    </dgm:pt>
    <dgm:pt modelId="{70EC6989-CDB1-4496-81BF-CEFF213DF315}">
      <dgm:prSet/>
      <dgm:spPr/>
      <dgm:t>
        <a:bodyPr/>
        <a:lstStyle/>
        <a:p>
          <a:endParaRPr lang="ru-RU"/>
        </a:p>
      </dgm:t>
    </dgm:pt>
    <dgm:pt modelId="{AE0D035E-32C0-4611-97FD-426E49A9F61E}" type="parTrans" cxnId="{C5499A17-88FF-4860-9507-D2A3F54F5984}">
      <dgm:prSet/>
      <dgm:spPr/>
      <dgm:t>
        <a:bodyPr/>
        <a:lstStyle/>
        <a:p>
          <a:endParaRPr lang="ru-RU"/>
        </a:p>
      </dgm:t>
    </dgm:pt>
    <dgm:pt modelId="{567C2FEE-7ABF-4C55-AFE3-E606AF9456CB}" type="sibTrans" cxnId="{C5499A17-88FF-4860-9507-D2A3F54F5984}">
      <dgm:prSet/>
      <dgm:spPr/>
      <dgm:t>
        <a:bodyPr/>
        <a:lstStyle/>
        <a:p>
          <a:endParaRPr lang="ru-RU"/>
        </a:p>
      </dgm:t>
    </dgm:pt>
    <dgm:pt modelId="{D5E1603D-9AEE-48F7-B5FD-4EF50C551B2B}" type="pres">
      <dgm:prSet presAssocID="{795E6A2E-5AA1-44F1-842B-363E1B5BE1FF}" presName="Name0" presStyleCnt="0">
        <dgm:presLayoutVars>
          <dgm:chMax val="1"/>
          <dgm:dir/>
          <dgm:animLvl val="ctr"/>
          <dgm:resizeHandles val="exact"/>
        </dgm:presLayoutVars>
      </dgm:prSet>
      <dgm:spPr/>
      <dgm:t>
        <a:bodyPr/>
        <a:lstStyle/>
        <a:p>
          <a:endParaRPr lang="ru-RU"/>
        </a:p>
      </dgm:t>
    </dgm:pt>
    <dgm:pt modelId="{608B1555-3D31-4447-90E3-AD474FEF9AC8}" type="pres">
      <dgm:prSet presAssocID="{7606A5C9-EFE0-4F53-A2B0-4A0AD558860E}" presName="centerShape" presStyleLbl="node0" presStyleIdx="0" presStyleCnt="1" custScaleX="116175"/>
      <dgm:spPr/>
      <dgm:t>
        <a:bodyPr/>
        <a:lstStyle/>
        <a:p>
          <a:endParaRPr lang="ru-RU"/>
        </a:p>
      </dgm:t>
    </dgm:pt>
    <dgm:pt modelId="{8780F114-46FA-4C5D-9F0C-4097B2922873}" type="pres">
      <dgm:prSet presAssocID="{45FD8315-292C-47B3-8E74-8C8DA55FC023}" presName="node" presStyleLbl="node1" presStyleIdx="0" presStyleCnt="6" custScaleX="155012">
        <dgm:presLayoutVars>
          <dgm:bulletEnabled val="1"/>
        </dgm:presLayoutVars>
      </dgm:prSet>
      <dgm:spPr/>
      <dgm:t>
        <a:bodyPr/>
        <a:lstStyle/>
        <a:p>
          <a:endParaRPr lang="ru-RU"/>
        </a:p>
      </dgm:t>
    </dgm:pt>
    <dgm:pt modelId="{2827142D-4672-4C44-B4A0-5A7B5CC1B9AB}" type="pres">
      <dgm:prSet presAssocID="{45FD8315-292C-47B3-8E74-8C8DA55FC023}" presName="dummy" presStyleCnt="0"/>
      <dgm:spPr/>
    </dgm:pt>
    <dgm:pt modelId="{C60E0948-5DFD-49D9-824A-E90FFBB38D99}" type="pres">
      <dgm:prSet presAssocID="{566A2A11-BD64-4460-AD84-29571D2BCB82}" presName="sibTrans" presStyleLbl="sibTrans2D1" presStyleIdx="0" presStyleCnt="6"/>
      <dgm:spPr/>
      <dgm:t>
        <a:bodyPr/>
        <a:lstStyle/>
        <a:p>
          <a:endParaRPr lang="ru-RU"/>
        </a:p>
      </dgm:t>
    </dgm:pt>
    <dgm:pt modelId="{05873D29-0DB5-4D5E-A9D3-DCD35D74F159}" type="pres">
      <dgm:prSet presAssocID="{128C4C23-1350-453F-92BF-285B513B02E2}" presName="node" presStyleLbl="node1" presStyleIdx="1" presStyleCnt="6" custScaleX="152178" custRadScaleRad="100610" custRadScaleInc="481">
        <dgm:presLayoutVars>
          <dgm:bulletEnabled val="1"/>
        </dgm:presLayoutVars>
      </dgm:prSet>
      <dgm:spPr/>
      <dgm:t>
        <a:bodyPr/>
        <a:lstStyle/>
        <a:p>
          <a:endParaRPr lang="ru-RU"/>
        </a:p>
      </dgm:t>
    </dgm:pt>
    <dgm:pt modelId="{2D0B7A2A-4A3A-434C-BEC0-226A13EDE4FF}" type="pres">
      <dgm:prSet presAssocID="{128C4C23-1350-453F-92BF-285B513B02E2}" presName="dummy" presStyleCnt="0"/>
      <dgm:spPr/>
    </dgm:pt>
    <dgm:pt modelId="{DC112B0C-11F6-462F-B4CB-E7DD4EBBE672}" type="pres">
      <dgm:prSet presAssocID="{BF8944C8-1E2D-46E6-98D3-270EB1ECAE41}" presName="sibTrans" presStyleLbl="sibTrans2D1" presStyleIdx="1" presStyleCnt="6"/>
      <dgm:spPr/>
      <dgm:t>
        <a:bodyPr/>
        <a:lstStyle/>
        <a:p>
          <a:endParaRPr lang="ru-RU"/>
        </a:p>
      </dgm:t>
    </dgm:pt>
    <dgm:pt modelId="{60EF434D-164E-44E4-A296-41C634568BE1}" type="pres">
      <dgm:prSet presAssocID="{E54755BF-D38D-4BDD-97B3-C765B92CAF58}" presName="node" presStyleLbl="node1" presStyleIdx="2" presStyleCnt="6" custScaleX="145288">
        <dgm:presLayoutVars>
          <dgm:bulletEnabled val="1"/>
        </dgm:presLayoutVars>
      </dgm:prSet>
      <dgm:spPr/>
      <dgm:t>
        <a:bodyPr/>
        <a:lstStyle/>
        <a:p>
          <a:endParaRPr lang="ru-RU"/>
        </a:p>
      </dgm:t>
    </dgm:pt>
    <dgm:pt modelId="{85DDBAA1-C08C-4914-95F4-081EE65F7B5E}" type="pres">
      <dgm:prSet presAssocID="{E54755BF-D38D-4BDD-97B3-C765B92CAF58}" presName="dummy" presStyleCnt="0"/>
      <dgm:spPr/>
    </dgm:pt>
    <dgm:pt modelId="{694D875A-3653-447D-B5A6-1A06185C485D}" type="pres">
      <dgm:prSet presAssocID="{C8169A50-CD3C-4454-B4CB-2B9DAB876EAF}" presName="sibTrans" presStyleLbl="sibTrans2D1" presStyleIdx="2" presStyleCnt="6"/>
      <dgm:spPr/>
      <dgm:t>
        <a:bodyPr/>
        <a:lstStyle/>
        <a:p>
          <a:endParaRPr lang="ru-RU"/>
        </a:p>
      </dgm:t>
    </dgm:pt>
    <dgm:pt modelId="{1F35433A-3BFA-4521-A09B-759CE0FD24E5}" type="pres">
      <dgm:prSet presAssocID="{F90B112E-78F1-4018-A81D-C73A022D56DA}" presName="node" presStyleLbl="node1" presStyleIdx="3" presStyleCnt="6" custScaleX="168794" custRadScaleRad="99700" custRadScaleInc="11192">
        <dgm:presLayoutVars>
          <dgm:bulletEnabled val="1"/>
        </dgm:presLayoutVars>
      </dgm:prSet>
      <dgm:spPr/>
      <dgm:t>
        <a:bodyPr/>
        <a:lstStyle/>
        <a:p>
          <a:endParaRPr lang="ru-RU"/>
        </a:p>
      </dgm:t>
    </dgm:pt>
    <dgm:pt modelId="{2C990572-23F0-4CBA-8DFA-353C1300DE17}" type="pres">
      <dgm:prSet presAssocID="{F90B112E-78F1-4018-A81D-C73A022D56DA}" presName="dummy" presStyleCnt="0"/>
      <dgm:spPr/>
    </dgm:pt>
    <dgm:pt modelId="{61BB90F1-E4AC-44D6-B216-DC33D0F83120}" type="pres">
      <dgm:prSet presAssocID="{A940D789-BFC7-40D4-8915-6D71C7C518C3}" presName="sibTrans" presStyleLbl="sibTrans2D1" presStyleIdx="3" presStyleCnt="6"/>
      <dgm:spPr/>
      <dgm:t>
        <a:bodyPr/>
        <a:lstStyle/>
        <a:p>
          <a:endParaRPr lang="ru-RU"/>
        </a:p>
      </dgm:t>
    </dgm:pt>
    <dgm:pt modelId="{0DB8E276-3F24-45E9-9726-5FB6C0981A08}" type="pres">
      <dgm:prSet presAssocID="{0F467924-4FCB-42F7-8B0A-D01057DCA9C3}" presName="node" presStyleLbl="node1" presStyleIdx="4" presStyleCnt="6" custScaleX="131507">
        <dgm:presLayoutVars>
          <dgm:bulletEnabled val="1"/>
        </dgm:presLayoutVars>
      </dgm:prSet>
      <dgm:spPr/>
      <dgm:t>
        <a:bodyPr/>
        <a:lstStyle/>
        <a:p>
          <a:endParaRPr lang="ru-RU"/>
        </a:p>
      </dgm:t>
    </dgm:pt>
    <dgm:pt modelId="{AF186BB8-801B-4C02-AAC1-C4FA54B49320}" type="pres">
      <dgm:prSet presAssocID="{0F467924-4FCB-42F7-8B0A-D01057DCA9C3}" presName="dummy" presStyleCnt="0"/>
      <dgm:spPr/>
    </dgm:pt>
    <dgm:pt modelId="{5F907B58-D952-45BE-A042-92E05326E21A}" type="pres">
      <dgm:prSet presAssocID="{F81A8F01-E834-4813-A77F-B3D9B4FEC6E0}" presName="sibTrans" presStyleLbl="sibTrans2D1" presStyleIdx="4" presStyleCnt="6"/>
      <dgm:spPr/>
      <dgm:t>
        <a:bodyPr/>
        <a:lstStyle/>
        <a:p>
          <a:endParaRPr lang="ru-RU"/>
        </a:p>
      </dgm:t>
    </dgm:pt>
    <dgm:pt modelId="{143E4280-C7A5-4656-89EE-B436DEB46ED2}" type="pres">
      <dgm:prSet presAssocID="{8AA7A903-4F3C-4491-A96C-046E2B9E4F91}" presName="node" presStyleLbl="node1" presStyleIdx="5" presStyleCnt="6" custScaleX="138397">
        <dgm:presLayoutVars>
          <dgm:bulletEnabled val="1"/>
        </dgm:presLayoutVars>
      </dgm:prSet>
      <dgm:spPr/>
      <dgm:t>
        <a:bodyPr/>
        <a:lstStyle/>
        <a:p>
          <a:endParaRPr lang="ru-RU"/>
        </a:p>
      </dgm:t>
    </dgm:pt>
    <dgm:pt modelId="{D6E95E48-E11E-4EDC-A0C8-30F398F46F62}" type="pres">
      <dgm:prSet presAssocID="{8AA7A903-4F3C-4491-A96C-046E2B9E4F91}" presName="dummy" presStyleCnt="0"/>
      <dgm:spPr/>
    </dgm:pt>
    <dgm:pt modelId="{80D006D2-82BF-46C1-B686-032006942F41}" type="pres">
      <dgm:prSet presAssocID="{B071FB31-4F2D-4DDF-8237-CE742FE8D578}" presName="sibTrans" presStyleLbl="sibTrans2D1" presStyleIdx="5" presStyleCnt="6"/>
      <dgm:spPr/>
      <dgm:t>
        <a:bodyPr/>
        <a:lstStyle/>
        <a:p>
          <a:endParaRPr lang="ru-RU"/>
        </a:p>
      </dgm:t>
    </dgm:pt>
  </dgm:ptLst>
  <dgm:cxnLst>
    <dgm:cxn modelId="{C5499A17-88FF-4860-9507-D2A3F54F5984}" srcId="{795E6A2E-5AA1-44F1-842B-363E1B5BE1FF}" destId="{70EC6989-CDB1-4496-81BF-CEFF213DF315}" srcOrd="1" destOrd="0" parTransId="{AE0D035E-32C0-4611-97FD-426E49A9F61E}" sibTransId="{567C2FEE-7ABF-4C55-AFE3-E606AF9456CB}"/>
    <dgm:cxn modelId="{3FC9D2CE-54C5-417C-883F-59DE9EC3AA97}" srcId="{795E6A2E-5AA1-44F1-842B-363E1B5BE1FF}" destId="{7606A5C9-EFE0-4F53-A2B0-4A0AD558860E}" srcOrd="0" destOrd="0" parTransId="{515564E6-E4FE-4A9C-9274-4BF7120797F0}" sibTransId="{568491D0-70F1-46F3-B52C-896AAA4E4D34}"/>
    <dgm:cxn modelId="{5E23C3BA-27DC-486F-8EFA-9A3D16608B64}" srcId="{7606A5C9-EFE0-4F53-A2B0-4A0AD558860E}" destId="{8AA7A903-4F3C-4491-A96C-046E2B9E4F91}" srcOrd="5" destOrd="0" parTransId="{F8F4D7D9-1A9E-413C-AB1B-FB685190A345}" sibTransId="{B071FB31-4F2D-4DDF-8237-CE742FE8D578}"/>
    <dgm:cxn modelId="{0C9F1191-6A7A-4D6C-8BB5-23743E14FE22}" type="presOf" srcId="{E54755BF-D38D-4BDD-97B3-C765B92CAF58}" destId="{60EF434D-164E-44E4-A296-41C634568BE1}" srcOrd="0" destOrd="0" presId="urn:microsoft.com/office/officeart/2005/8/layout/radial6"/>
    <dgm:cxn modelId="{2D7120AF-7873-45C7-8A3F-50CEE80CB7C2}" type="presOf" srcId="{8AA7A903-4F3C-4491-A96C-046E2B9E4F91}" destId="{143E4280-C7A5-4656-89EE-B436DEB46ED2}" srcOrd="0" destOrd="0" presId="urn:microsoft.com/office/officeart/2005/8/layout/radial6"/>
    <dgm:cxn modelId="{4B815E8C-AF86-4C9E-9F7B-10AD644E1020}" type="presOf" srcId="{45FD8315-292C-47B3-8E74-8C8DA55FC023}" destId="{8780F114-46FA-4C5D-9F0C-4097B2922873}" srcOrd="0" destOrd="0" presId="urn:microsoft.com/office/officeart/2005/8/layout/radial6"/>
    <dgm:cxn modelId="{8C4D08F1-338E-41AC-A74D-FC8C8975B892}" srcId="{7606A5C9-EFE0-4F53-A2B0-4A0AD558860E}" destId="{F90B112E-78F1-4018-A81D-C73A022D56DA}" srcOrd="3" destOrd="0" parTransId="{274ACD44-1285-48D5-82D4-D4C1B0480DD2}" sibTransId="{A940D789-BFC7-40D4-8915-6D71C7C518C3}"/>
    <dgm:cxn modelId="{FDE5D1CE-38C0-41BC-84BA-E347C8579D17}" type="presOf" srcId="{7606A5C9-EFE0-4F53-A2B0-4A0AD558860E}" destId="{608B1555-3D31-4447-90E3-AD474FEF9AC8}" srcOrd="0" destOrd="0" presId="urn:microsoft.com/office/officeart/2005/8/layout/radial6"/>
    <dgm:cxn modelId="{DB0BB5A0-8868-4DA4-A4C0-022D213E9448}" srcId="{7606A5C9-EFE0-4F53-A2B0-4A0AD558860E}" destId="{0F467924-4FCB-42F7-8B0A-D01057DCA9C3}" srcOrd="4" destOrd="0" parTransId="{EEC22ADF-ED1C-4F0B-BDA7-CE334A753B6D}" sibTransId="{F81A8F01-E834-4813-A77F-B3D9B4FEC6E0}"/>
    <dgm:cxn modelId="{019258B5-7442-4433-8B91-B4EC3160E7E5}" type="presOf" srcId="{F90B112E-78F1-4018-A81D-C73A022D56DA}" destId="{1F35433A-3BFA-4521-A09B-759CE0FD24E5}" srcOrd="0" destOrd="0" presId="urn:microsoft.com/office/officeart/2005/8/layout/radial6"/>
    <dgm:cxn modelId="{E5933C9E-5958-4C19-B5AD-3F1AA0899B8C}" type="presOf" srcId="{795E6A2E-5AA1-44F1-842B-363E1B5BE1FF}" destId="{D5E1603D-9AEE-48F7-B5FD-4EF50C551B2B}" srcOrd="0" destOrd="0" presId="urn:microsoft.com/office/officeart/2005/8/layout/radial6"/>
    <dgm:cxn modelId="{6497DBC2-6FAE-43CE-BF4D-7E27F026C8FD}" type="presOf" srcId="{BF8944C8-1E2D-46E6-98D3-270EB1ECAE41}" destId="{DC112B0C-11F6-462F-B4CB-E7DD4EBBE672}" srcOrd="0" destOrd="0" presId="urn:microsoft.com/office/officeart/2005/8/layout/radial6"/>
    <dgm:cxn modelId="{743C40AE-3A74-459C-A5D2-AA0E4CAAB843}" srcId="{7606A5C9-EFE0-4F53-A2B0-4A0AD558860E}" destId="{128C4C23-1350-453F-92BF-285B513B02E2}" srcOrd="1" destOrd="0" parTransId="{B7CD4D1C-2E77-4D7E-A5E4-341E36944372}" sibTransId="{BF8944C8-1E2D-46E6-98D3-270EB1ECAE41}"/>
    <dgm:cxn modelId="{0E2DA57C-0A1D-451C-906C-A29D4C6F4A65}" type="presOf" srcId="{C8169A50-CD3C-4454-B4CB-2B9DAB876EAF}" destId="{694D875A-3653-447D-B5A6-1A06185C485D}" srcOrd="0" destOrd="0" presId="urn:microsoft.com/office/officeart/2005/8/layout/radial6"/>
    <dgm:cxn modelId="{8D052254-CE3E-4CB5-AD49-9BE8344FADAB}" type="presOf" srcId="{F81A8F01-E834-4813-A77F-B3D9B4FEC6E0}" destId="{5F907B58-D952-45BE-A042-92E05326E21A}" srcOrd="0" destOrd="0" presId="urn:microsoft.com/office/officeart/2005/8/layout/radial6"/>
    <dgm:cxn modelId="{D5C92B71-0E2A-4641-90F5-4564637F23BC}" type="presOf" srcId="{566A2A11-BD64-4460-AD84-29571D2BCB82}" destId="{C60E0948-5DFD-49D9-824A-E90FFBB38D99}" srcOrd="0" destOrd="0" presId="urn:microsoft.com/office/officeart/2005/8/layout/radial6"/>
    <dgm:cxn modelId="{0134DA5D-A9BB-4A1F-845C-B083B65F4952}" type="presOf" srcId="{128C4C23-1350-453F-92BF-285B513B02E2}" destId="{05873D29-0DB5-4D5E-A9D3-DCD35D74F159}" srcOrd="0" destOrd="0" presId="urn:microsoft.com/office/officeart/2005/8/layout/radial6"/>
    <dgm:cxn modelId="{76DBDF56-A7A6-428B-8336-7A5DABC9ABD1}" type="presOf" srcId="{0F467924-4FCB-42F7-8B0A-D01057DCA9C3}" destId="{0DB8E276-3F24-45E9-9726-5FB6C0981A08}" srcOrd="0" destOrd="0" presId="urn:microsoft.com/office/officeart/2005/8/layout/radial6"/>
    <dgm:cxn modelId="{5C299BCC-CD26-42E1-94E1-45A11A08ACCA}" type="presOf" srcId="{A940D789-BFC7-40D4-8915-6D71C7C518C3}" destId="{61BB90F1-E4AC-44D6-B216-DC33D0F83120}" srcOrd="0" destOrd="0" presId="urn:microsoft.com/office/officeart/2005/8/layout/radial6"/>
    <dgm:cxn modelId="{05B9EA16-D94D-4C01-8532-72F3FA7E8970}" srcId="{7606A5C9-EFE0-4F53-A2B0-4A0AD558860E}" destId="{E54755BF-D38D-4BDD-97B3-C765B92CAF58}" srcOrd="2" destOrd="0" parTransId="{073F105A-CDB4-465D-8663-C5F831F2FF07}" sibTransId="{C8169A50-CD3C-4454-B4CB-2B9DAB876EAF}"/>
    <dgm:cxn modelId="{1E760622-C735-4435-8F7D-9B82BBAE2F3E}" srcId="{7606A5C9-EFE0-4F53-A2B0-4A0AD558860E}" destId="{45FD8315-292C-47B3-8E74-8C8DA55FC023}" srcOrd="0" destOrd="0" parTransId="{F8E7823A-4CC2-4897-BB2D-774FF75DEE01}" sibTransId="{566A2A11-BD64-4460-AD84-29571D2BCB82}"/>
    <dgm:cxn modelId="{56AEAC2B-405E-46E7-A2AC-917D132552A8}" type="presOf" srcId="{B071FB31-4F2D-4DDF-8237-CE742FE8D578}" destId="{80D006D2-82BF-46C1-B686-032006942F41}" srcOrd="0" destOrd="0" presId="urn:microsoft.com/office/officeart/2005/8/layout/radial6"/>
    <dgm:cxn modelId="{6F14EE15-E908-4032-B0C5-001901F992B2}" type="presParOf" srcId="{D5E1603D-9AEE-48F7-B5FD-4EF50C551B2B}" destId="{608B1555-3D31-4447-90E3-AD474FEF9AC8}" srcOrd="0" destOrd="0" presId="urn:microsoft.com/office/officeart/2005/8/layout/radial6"/>
    <dgm:cxn modelId="{3DB97462-FAA9-4787-A1D8-68F186787ADD}" type="presParOf" srcId="{D5E1603D-9AEE-48F7-B5FD-4EF50C551B2B}" destId="{8780F114-46FA-4C5D-9F0C-4097B2922873}" srcOrd="1" destOrd="0" presId="urn:microsoft.com/office/officeart/2005/8/layout/radial6"/>
    <dgm:cxn modelId="{99C23055-CAF5-4CA7-9A3E-B4827C50FD0F}" type="presParOf" srcId="{D5E1603D-9AEE-48F7-B5FD-4EF50C551B2B}" destId="{2827142D-4672-4C44-B4A0-5A7B5CC1B9AB}" srcOrd="2" destOrd="0" presId="urn:microsoft.com/office/officeart/2005/8/layout/radial6"/>
    <dgm:cxn modelId="{C858989C-8E4F-4A87-87C3-008A3F02B4F9}" type="presParOf" srcId="{D5E1603D-9AEE-48F7-B5FD-4EF50C551B2B}" destId="{C60E0948-5DFD-49D9-824A-E90FFBB38D99}" srcOrd="3" destOrd="0" presId="urn:microsoft.com/office/officeart/2005/8/layout/radial6"/>
    <dgm:cxn modelId="{5936A978-7BFA-4EE5-90E0-255B2E23F740}" type="presParOf" srcId="{D5E1603D-9AEE-48F7-B5FD-4EF50C551B2B}" destId="{05873D29-0DB5-4D5E-A9D3-DCD35D74F159}" srcOrd="4" destOrd="0" presId="urn:microsoft.com/office/officeart/2005/8/layout/radial6"/>
    <dgm:cxn modelId="{55C13377-0A52-4EA1-988B-EA143C0D1BD6}" type="presParOf" srcId="{D5E1603D-9AEE-48F7-B5FD-4EF50C551B2B}" destId="{2D0B7A2A-4A3A-434C-BEC0-226A13EDE4FF}" srcOrd="5" destOrd="0" presId="urn:microsoft.com/office/officeart/2005/8/layout/radial6"/>
    <dgm:cxn modelId="{08D37E38-0082-4B7B-B933-9DD831FE623D}" type="presParOf" srcId="{D5E1603D-9AEE-48F7-B5FD-4EF50C551B2B}" destId="{DC112B0C-11F6-462F-B4CB-E7DD4EBBE672}" srcOrd="6" destOrd="0" presId="urn:microsoft.com/office/officeart/2005/8/layout/radial6"/>
    <dgm:cxn modelId="{4D78CFBE-A551-4D99-878D-68050C95CBDB}" type="presParOf" srcId="{D5E1603D-9AEE-48F7-B5FD-4EF50C551B2B}" destId="{60EF434D-164E-44E4-A296-41C634568BE1}" srcOrd="7" destOrd="0" presId="urn:microsoft.com/office/officeart/2005/8/layout/radial6"/>
    <dgm:cxn modelId="{AA29B443-EA33-4CDC-8C3F-9AB86D58F5ED}" type="presParOf" srcId="{D5E1603D-9AEE-48F7-B5FD-4EF50C551B2B}" destId="{85DDBAA1-C08C-4914-95F4-081EE65F7B5E}" srcOrd="8" destOrd="0" presId="urn:microsoft.com/office/officeart/2005/8/layout/radial6"/>
    <dgm:cxn modelId="{08B1C0E5-64A2-4114-B23E-03607F6C087B}" type="presParOf" srcId="{D5E1603D-9AEE-48F7-B5FD-4EF50C551B2B}" destId="{694D875A-3653-447D-B5A6-1A06185C485D}" srcOrd="9" destOrd="0" presId="urn:microsoft.com/office/officeart/2005/8/layout/radial6"/>
    <dgm:cxn modelId="{0ED81294-B231-41B4-9329-1066A314BE66}" type="presParOf" srcId="{D5E1603D-9AEE-48F7-B5FD-4EF50C551B2B}" destId="{1F35433A-3BFA-4521-A09B-759CE0FD24E5}" srcOrd="10" destOrd="0" presId="urn:microsoft.com/office/officeart/2005/8/layout/radial6"/>
    <dgm:cxn modelId="{978F1A1E-4C1B-45F2-AF71-97BC36BA2106}" type="presParOf" srcId="{D5E1603D-9AEE-48F7-B5FD-4EF50C551B2B}" destId="{2C990572-23F0-4CBA-8DFA-353C1300DE17}" srcOrd="11" destOrd="0" presId="urn:microsoft.com/office/officeart/2005/8/layout/radial6"/>
    <dgm:cxn modelId="{7CC3DF74-9EE6-4A83-8F26-8291DF6EBB6A}" type="presParOf" srcId="{D5E1603D-9AEE-48F7-B5FD-4EF50C551B2B}" destId="{61BB90F1-E4AC-44D6-B216-DC33D0F83120}" srcOrd="12" destOrd="0" presId="urn:microsoft.com/office/officeart/2005/8/layout/radial6"/>
    <dgm:cxn modelId="{CCAC64A9-715D-48E8-AE1C-7EA42AEBD55A}" type="presParOf" srcId="{D5E1603D-9AEE-48F7-B5FD-4EF50C551B2B}" destId="{0DB8E276-3F24-45E9-9726-5FB6C0981A08}" srcOrd="13" destOrd="0" presId="urn:microsoft.com/office/officeart/2005/8/layout/radial6"/>
    <dgm:cxn modelId="{8D69F979-61E6-456E-94FF-0E36F8264EF2}" type="presParOf" srcId="{D5E1603D-9AEE-48F7-B5FD-4EF50C551B2B}" destId="{AF186BB8-801B-4C02-AAC1-C4FA54B49320}" srcOrd="14" destOrd="0" presId="urn:microsoft.com/office/officeart/2005/8/layout/radial6"/>
    <dgm:cxn modelId="{2C125332-F5F9-4758-9391-082381DE274C}" type="presParOf" srcId="{D5E1603D-9AEE-48F7-B5FD-4EF50C551B2B}" destId="{5F907B58-D952-45BE-A042-92E05326E21A}" srcOrd="15" destOrd="0" presId="urn:microsoft.com/office/officeart/2005/8/layout/radial6"/>
    <dgm:cxn modelId="{8F630C78-12C9-4C00-AC79-3225471A5B12}" type="presParOf" srcId="{D5E1603D-9AEE-48F7-B5FD-4EF50C551B2B}" destId="{143E4280-C7A5-4656-89EE-B436DEB46ED2}" srcOrd="16" destOrd="0" presId="urn:microsoft.com/office/officeart/2005/8/layout/radial6"/>
    <dgm:cxn modelId="{4BF6B6C8-C159-427F-8427-421C9312925D}" type="presParOf" srcId="{D5E1603D-9AEE-48F7-B5FD-4EF50C551B2B}" destId="{D6E95E48-E11E-4EDC-A0C8-30F398F46F62}" srcOrd="17" destOrd="0" presId="urn:microsoft.com/office/officeart/2005/8/layout/radial6"/>
    <dgm:cxn modelId="{1F8EC81B-248A-4864-B725-5821ED243C56}" type="presParOf" srcId="{D5E1603D-9AEE-48F7-B5FD-4EF50C551B2B}" destId="{80D006D2-82BF-46C1-B686-032006942F41}" srcOrd="18"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18F2B8-012D-4185-B490-7C4707E644B6}">
      <dsp:nvSpPr>
        <dsp:cNvPr id="0" name=""/>
        <dsp:cNvSpPr/>
      </dsp:nvSpPr>
      <dsp:spPr>
        <a:xfrm>
          <a:off x="6530" y="151533"/>
          <a:ext cx="836151" cy="921068"/>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itchFamily="34" charset="0"/>
            </a:rPr>
            <a:t>Tasks</a:t>
          </a:r>
          <a:endParaRPr lang="ru-RU" sz="1600" b="1" kern="1200" dirty="0">
            <a:solidFill>
              <a:schemeClr val="tx1"/>
            </a:solidFill>
          </a:endParaRPr>
        </a:p>
      </dsp:txBody>
      <dsp:txXfrm>
        <a:off x="6530" y="151533"/>
        <a:ext cx="836151" cy="921068"/>
      </dsp:txXfrm>
    </dsp:sp>
    <dsp:sp modelId="{2370CD47-1D9D-4EA1-8EFE-BC0399E8E697}">
      <dsp:nvSpPr>
        <dsp:cNvPr id="0" name=""/>
        <dsp:cNvSpPr/>
      </dsp:nvSpPr>
      <dsp:spPr>
        <a:xfrm>
          <a:off x="926127" y="508385"/>
          <a:ext cx="176904" cy="207365"/>
        </a:xfrm>
        <a:prstGeom prst="rightArrow">
          <a:avLst>
            <a:gd name="adj1" fmla="val 60000"/>
            <a:gd name="adj2" fmla="val 50000"/>
          </a:avLst>
        </a:prstGeom>
        <a:gradFill rotWithShape="0">
          <a:gsLst>
            <a:gs pos="0">
              <a:schemeClr val="accent6">
                <a:shade val="90000"/>
                <a:hueOff val="0"/>
                <a:satOff val="0"/>
                <a:lumOff val="0"/>
                <a:alphaOff val="0"/>
                <a:shade val="51000"/>
                <a:satMod val="130000"/>
              </a:schemeClr>
            </a:gs>
            <a:gs pos="80000">
              <a:schemeClr val="accent6">
                <a:shade val="90000"/>
                <a:hueOff val="0"/>
                <a:satOff val="0"/>
                <a:lumOff val="0"/>
                <a:alphaOff val="0"/>
                <a:shade val="93000"/>
                <a:satMod val="130000"/>
              </a:schemeClr>
            </a:gs>
            <a:gs pos="100000">
              <a:schemeClr val="accent6">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kern="1200"/>
        </a:p>
      </dsp:txBody>
      <dsp:txXfrm>
        <a:off x="926127" y="508385"/>
        <a:ext cx="176904" cy="207365"/>
      </dsp:txXfrm>
    </dsp:sp>
    <dsp:sp modelId="{B473325C-744F-4130-A16E-8BE6F655600D}">
      <dsp:nvSpPr>
        <dsp:cNvPr id="0" name=""/>
        <dsp:cNvSpPr/>
      </dsp:nvSpPr>
      <dsp:spPr>
        <a:xfrm>
          <a:off x="1176463" y="151533"/>
          <a:ext cx="836151" cy="921068"/>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en-US" sz="1600" b="1" kern="1200" dirty="0" err="1" smtClean="0">
              <a:solidFill>
                <a:schemeClr val="tx1"/>
              </a:solidFill>
              <a:latin typeface="Calibri" pitchFamily="34" charset="0"/>
            </a:rPr>
            <a:t>Compe</a:t>
          </a:r>
          <a:r>
            <a:rPr lang="ru-RU" sz="1600" b="1" kern="1200" dirty="0" smtClean="0">
              <a:solidFill>
                <a:schemeClr val="tx1"/>
              </a:solidFill>
              <a:latin typeface="Calibri" pitchFamily="34" charset="0"/>
            </a:rPr>
            <a:t>-</a:t>
          </a:r>
          <a:r>
            <a:rPr lang="en-US" sz="1600" b="1" kern="1200" dirty="0" err="1" smtClean="0">
              <a:solidFill>
                <a:schemeClr val="tx1"/>
              </a:solidFill>
              <a:latin typeface="Calibri" pitchFamily="34" charset="0"/>
            </a:rPr>
            <a:t>tences</a:t>
          </a:r>
          <a:endParaRPr lang="ru-RU" sz="1600" b="1" kern="1200" dirty="0">
            <a:solidFill>
              <a:schemeClr val="tx1"/>
            </a:solidFill>
          </a:endParaRPr>
        </a:p>
      </dsp:txBody>
      <dsp:txXfrm>
        <a:off x="1176463" y="151533"/>
        <a:ext cx="836151" cy="921068"/>
      </dsp:txXfrm>
    </dsp:sp>
    <dsp:sp modelId="{F975B039-D8F7-4D5E-863F-519F5F3B548D}">
      <dsp:nvSpPr>
        <dsp:cNvPr id="0" name=""/>
        <dsp:cNvSpPr/>
      </dsp:nvSpPr>
      <dsp:spPr>
        <a:xfrm>
          <a:off x="2096230" y="508385"/>
          <a:ext cx="177264" cy="207365"/>
        </a:xfrm>
        <a:prstGeom prst="rightArrow">
          <a:avLst>
            <a:gd name="adj1" fmla="val 60000"/>
            <a:gd name="adj2" fmla="val 50000"/>
          </a:avLst>
        </a:prstGeom>
        <a:gradFill rotWithShape="0">
          <a:gsLst>
            <a:gs pos="0">
              <a:schemeClr val="accent6">
                <a:shade val="90000"/>
                <a:hueOff val="-241362"/>
                <a:satOff val="3282"/>
                <a:lumOff val="13866"/>
                <a:alphaOff val="0"/>
                <a:shade val="51000"/>
                <a:satMod val="130000"/>
              </a:schemeClr>
            </a:gs>
            <a:gs pos="80000">
              <a:schemeClr val="accent6">
                <a:shade val="90000"/>
                <a:hueOff val="-241362"/>
                <a:satOff val="3282"/>
                <a:lumOff val="13866"/>
                <a:alphaOff val="0"/>
                <a:shade val="93000"/>
                <a:satMod val="130000"/>
              </a:schemeClr>
            </a:gs>
            <a:gs pos="100000">
              <a:schemeClr val="accent6">
                <a:shade val="90000"/>
                <a:hueOff val="-241362"/>
                <a:satOff val="3282"/>
                <a:lumOff val="138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kern="1200"/>
        </a:p>
      </dsp:txBody>
      <dsp:txXfrm>
        <a:off x="2096230" y="508385"/>
        <a:ext cx="177264" cy="207365"/>
      </dsp:txXfrm>
    </dsp:sp>
    <dsp:sp modelId="{1CADC650-1AAC-404A-92E7-0C89EB817A80}">
      <dsp:nvSpPr>
        <dsp:cNvPr id="0" name=""/>
        <dsp:cNvSpPr/>
      </dsp:nvSpPr>
      <dsp:spPr>
        <a:xfrm>
          <a:off x="2347076" y="151533"/>
          <a:ext cx="953639" cy="921068"/>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en-US" sz="1600" b="1" kern="1200" dirty="0" smtClean="0">
              <a:latin typeface="Calibri" pitchFamily="34" charset="0"/>
            </a:rPr>
            <a:t>Prof.</a:t>
          </a:r>
        </a:p>
        <a:p>
          <a:pPr lvl="0" algn="ctr" defTabSz="711200">
            <a:lnSpc>
              <a:spcPct val="100000"/>
            </a:lnSpc>
            <a:spcBef>
              <a:spcPct val="0"/>
            </a:spcBef>
            <a:spcAft>
              <a:spcPts val="0"/>
            </a:spcAft>
          </a:pPr>
          <a:r>
            <a:rPr lang="en-US" sz="1600" b="1" kern="1200" dirty="0" smtClean="0">
              <a:latin typeface="Calibri" pitchFamily="34" charset="0"/>
            </a:rPr>
            <a:t>Standard</a:t>
          </a:r>
          <a:endParaRPr lang="ru-RU" sz="1600" b="1" kern="1200" dirty="0"/>
        </a:p>
      </dsp:txBody>
      <dsp:txXfrm>
        <a:off x="2347076" y="151533"/>
        <a:ext cx="953639" cy="921068"/>
      </dsp:txXfrm>
    </dsp:sp>
    <dsp:sp modelId="{923FA0BC-8E05-48A5-9F26-C0A69ACB28E9}">
      <dsp:nvSpPr>
        <dsp:cNvPr id="0" name=""/>
        <dsp:cNvSpPr/>
      </dsp:nvSpPr>
      <dsp:spPr>
        <a:xfrm>
          <a:off x="3384330" y="508385"/>
          <a:ext cx="177264" cy="207365"/>
        </a:xfrm>
        <a:prstGeom prst="rightArrow">
          <a:avLst>
            <a:gd name="adj1" fmla="val 60000"/>
            <a:gd name="adj2" fmla="val 50000"/>
          </a:avLst>
        </a:prstGeom>
        <a:gradFill rotWithShape="0">
          <a:gsLst>
            <a:gs pos="0">
              <a:schemeClr val="accent6">
                <a:shade val="90000"/>
                <a:hueOff val="-482725"/>
                <a:satOff val="6563"/>
                <a:lumOff val="27732"/>
                <a:alphaOff val="0"/>
                <a:shade val="51000"/>
                <a:satMod val="130000"/>
              </a:schemeClr>
            </a:gs>
            <a:gs pos="80000">
              <a:schemeClr val="accent6">
                <a:shade val="90000"/>
                <a:hueOff val="-482725"/>
                <a:satOff val="6563"/>
                <a:lumOff val="27732"/>
                <a:alphaOff val="0"/>
                <a:shade val="93000"/>
                <a:satMod val="130000"/>
              </a:schemeClr>
            </a:gs>
            <a:gs pos="100000">
              <a:schemeClr val="accent6">
                <a:shade val="90000"/>
                <a:hueOff val="-482725"/>
                <a:satOff val="6563"/>
                <a:lumOff val="2773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kern="1200"/>
        </a:p>
      </dsp:txBody>
      <dsp:txXfrm>
        <a:off x="3384330" y="508385"/>
        <a:ext cx="177264" cy="207365"/>
      </dsp:txXfrm>
    </dsp:sp>
    <dsp:sp modelId="{7B19186B-658F-4825-B0BC-3E27ABC8AD57}">
      <dsp:nvSpPr>
        <dsp:cNvPr id="0" name=""/>
        <dsp:cNvSpPr/>
      </dsp:nvSpPr>
      <dsp:spPr>
        <a:xfrm>
          <a:off x="3635176" y="151533"/>
          <a:ext cx="1195671" cy="921068"/>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en-US" sz="1600" b="1" kern="1200" dirty="0" smtClean="0">
              <a:solidFill>
                <a:schemeClr val="tx1"/>
              </a:solidFill>
              <a:latin typeface="Calibri" pitchFamily="34" charset="0"/>
            </a:rPr>
            <a:t>State</a:t>
          </a:r>
          <a:endParaRPr lang="ru-RU" sz="1600" b="1" kern="1200" dirty="0" smtClean="0">
            <a:solidFill>
              <a:schemeClr val="tx1"/>
            </a:solidFill>
            <a:latin typeface="Calibri" pitchFamily="34" charset="0"/>
          </a:endParaRPr>
        </a:p>
        <a:p>
          <a:pPr lvl="0" algn="ctr" defTabSz="711200">
            <a:lnSpc>
              <a:spcPct val="100000"/>
            </a:lnSpc>
            <a:spcBef>
              <a:spcPct val="0"/>
            </a:spcBef>
            <a:spcAft>
              <a:spcPts val="0"/>
            </a:spcAft>
          </a:pPr>
          <a:r>
            <a:rPr lang="en-US" sz="1600" b="1" kern="1200" dirty="0" smtClean="0">
              <a:solidFill>
                <a:schemeClr val="tx1"/>
              </a:solidFill>
              <a:latin typeface="Calibri" pitchFamily="34" charset="0"/>
            </a:rPr>
            <a:t>Educational</a:t>
          </a:r>
        </a:p>
        <a:p>
          <a:pPr lvl="0" algn="ctr" defTabSz="711200">
            <a:lnSpc>
              <a:spcPct val="100000"/>
            </a:lnSpc>
            <a:spcBef>
              <a:spcPct val="0"/>
            </a:spcBef>
            <a:spcAft>
              <a:spcPts val="0"/>
            </a:spcAft>
          </a:pPr>
          <a:r>
            <a:rPr lang="en-US" sz="1600" b="1" kern="1200" dirty="0" smtClean="0">
              <a:solidFill>
                <a:schemeClr val="tx1"/>
              </a:solidFill>
              <a:latin typeface="Calibri" pitchFamily="34" charset="0"/>
            </a:rPr>
            <a:t>Standard</a:t>
          </a:r>
          <a:endParaRPr lang="ru-RU" sz="1600" b="1" kern="1200" dirty="0">
            <a:solidFill>
              <a:schemeClr val="tx1"/>
            </a:solidFill>
          </a:endParaRPr>
        </a:p>
      </dsp:txBody>
      <dsp:txXfrm>
        <a:off x="3635176" y="151533"/>
        <a:ext cx="1195671" cy="921068"/>
      </dsp:txXfrm>
    </dsp:sp>
    <dsp:sp modelId="{009C29B6-563B-4954-9A2E-FB4622CE0F83}">
      <dsp:nvSpPr>
        <dsp:cNvPr id="0" name=""/>
        <dsp:cNvSpPr/>
      </dsp:nvSpPr>
      <dsp:spPr>
        <a:xfrm>
          <a:off x="4914463" y="508385"/>
          <a:ext cx="177264" cy="207365"/>
        </a:xfrm>
        <a:prstGeom prst="rightArrow">
          <a:avLst>
            <a:gd name="adj1" fmla="val 60000"/>
            <a:gd name="adj2" fmla="val 50000"/>
          </a:avLst>
        </a:prstGeom>
        <a:gradFill rotWithShape="0">
          <a:gsLst>
            <a:gs pos="0">
              <a:schemeClr val="accent6">
                <a:shade val="90000"/>
                <a:hueOff val="-241362"/>
                <a:satOff val="3282"/>
                <a:lumOff val="13866"/>
                <a:alphaOff val="0"/>
                <a:shade val="51000"/>
                <a:satMod val="130000"/>
              </a:schemeClr>
            </a:gs>
            <a:gs pos="80000">
              <a:schemeClr val="accent6">
                <a:shade val="90000"/>
                <a:hueOff val="-241362"/>
                <a:satOff val="3282"/>
                <a:lumOff val="13866"/>
                <a:alphaOff val="0"/>
                <a:shade val="93000"/>
                <a:satMod val="130000"/>
              </a:schemeClr>
            </a:gs>
            <a:gs pos="100000">
              <a:schemeClr val="accent6">
                <a:shade val="90000"/>
                <a:hueOff val="-241362"/>
                <a:satOff val="3282"/>
                <a:lumOff val="138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kern="1200"/>
        </a:p>
      </dsp:txBody>
      <dsp:txXfrm>
        <a:off x="4914463" y="508385"/>
        <a:ext cx="177264" cy="207365"/>
      </dsp:txXfrm>
    </dsp:sp>
    <dsp:sp modelId="{9F94DB16-2B39-4DC8-A301-DAE379C46E34}">
      <dsp:nvSpPr>
        <dsp:cNvPr id="0" name=""/>
        <dsp:cNvSpPr/>
      </dsp:nvSpPr>
      <dsp:spPr>
        <a:xfrm>
          <a:off x="5165308" y="151533"/>
          <a:ext cx="1212871" cy="921068"/>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en-US" sz="1600" b="1" kern="1200" dirty="0" smtClean="0">
              <a:solidFill>
                <a:schemeClr val="tx1"/>
              </a:solidFill>
              <a:latin typeface="Calibri" pitchFamily="34" charset="0"/>
            </a:rPr>
            <a:t>Educational</a:t>
          </a:r>
        </a:p>
        <a:p>
          <a:pPr lvl="0" algn="ctr" defTabSz="711200">
            <a:lnSpc>
              <a:spcPct val="100000"/>
            </a:lnSpc>
            <a:spcBef>
              <a:spcPct val="0"/>
            </a:spcBef>
            <a:spcAft>
              <a:spcPts val="0"/>
            </a:spcAft>
          </a:pPr>
          <a:r>
            <a:rPr lang="en-US" sz="1600" b="1" kern="1200" dirty="0" err="1" smtClean="0">
              <a:solidFill>
                <a:schemeClr val="tx1"/>
              </a:solidFill>
              <a:latin typeface="Calibri" pitchFamily="34" charset="0"/>
            </a:rPr>
            <a:t>programm</a:t>
          </a:r>
          <a:endParaRPr lang="ru-RU" sz="1600" b="1" kern="1200" dirty="0">
            <a:solidFill>
              <a:schemeClr val="tx1"/>
            </a:solidFill>
          </a:endParaRPr>
        </a:p>
      </dsp:txBody>
      <dsp:txXfrm>
        <a:off x="5165308" y="151533"/>
        <a:ext cx="1212871" cy="92106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18F2B8-012D-4185-B490-7C4707E644B6}">
      <dsp:nvSpPr>
        <dsp:cNvPr id="0" name=""/>
        <dsp:cNvSpPr/>
      </dsp:nvSpPr>
      <dsp:spPr>
        <a:xfrm>
          <a:off x="3894" y="278113"/>
          <a:ext cx="1016772" cy="667909"/>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en-US" sz="1600" b="1" kern="1200" dirty="0" smtClean="0">
              <a:solidFill>
                <a:schemeClr val="tx1"/>
              </a:solidFill>
              <a:latin typeface="Calibri" pitchFamily="34" charset="0"/>
            </a:rPr>
            <a:t>Prof</a:t>
          </a:r>
          <a:r>
            <a:rPr lang="ru-RU" sz="1600" b="1" kern="1200" dirty="0" smtClean="0">
              <a:solidFill>
                <a:schemeClr val="tx1"/>
              </a:solidFill>
              <a:latin typeface="Calibri" pitchFamily="34" charset="0"/>
            </a:rPr>
            <a:t>.</a:t>
          </a:r>
          <a:br>
            <a:rPr lang="ru-RU" sz="1600" b="1" kern="1200" dirty="0" smtClean="0">
              <a:solidFill>
                <a:schemeClr val="tx1"/>
              </a:solidFill>
              <a:latin typeface="Calibri" pitchFamily="34" charset="0"/>
            </a:rPr>
          </a:br>
          <a:r>
            <a:rPr lang="en-US" sz="1600" b="1" kern="1200" dirty="0" err="1" smtClean="0">
              <a:solidFill>
                <a:schemeClr val="tx1"/>
              </a:solidFill>
              <a:latin typeface="Calibri" pitchFamily="34" charset="0"/>
            </a:rPr>
            <a:t>sertificate</a:t>
          </a:r>
          <a:endParaRPr lang="ru-RU" sz="1600" b="1" kern="1200" dirty="0">
            <a:solidFill>
              <a:schemeClr val="tx1"/>
            </a:solidFill>
          </a:endParaRPr>
        </a:p>
      </dsp:txBody>
      <dsp:txXfrm>
        <a:off x="3894" y="278113"/>
        <a:ext cx="1016772" cy="667909"/>
      </dsp:txXfrm>
    </dsp:sp>
    <dsp:sp modelId="{2370CD47-1D9D-4EA1-8EFE-BC0399E8E697}">
      <dsp:nvSpPr>
        <dsp:cNvPr id="0" name=""/>
        <dsp:cNvSpPr/>
      </dsp:nvSpPr>
      <dsp:spPr>
        <a:xfrm flipH="1">
          <a:off x="1122344" y="485988"/>
          <a:ext cx="215555" cy="252159"/>
        </a:xfrm>
        <a:prstGeom prst="rightArrow">
          <a:avLst>
            <a:gd name="adj1" fmla="val 60000"/>
            <a:gd name="adj2" fmla="val 50000"/>
          </a:avLst>
        </a:prstGeom>
        <a:gradFill rotWithShape="0">
          <a:gsLst>
            <a:gs pos="0">
              <a:schemeClr val="accent6">
                <a:shade val="90000"/>
                <a:hueOff val="0"/>
                <a:satOff val="0"/>
                <a:lumOff val="0"/>
                <a:alphaOff val="0"/>
                <a:shade val="51000"/>
                <a:satMod val="130000"/>
              </a:schemeClr>
            </a:gs>
            <a:gs pos="80000">
              <a:schemeClr val="accent6">
                <a:shade val="90000"/>
                <a:hueOff val="0"/>
                <a:satOff val="0"/>
                <a:lumOff val="0"/>
                <a:alphaOff val="0"/>
                <a:shade val="93000"/>
                <a:satMod val="130000"/>
              </a:schemeClr>
            </a:gs>
            <a:gs pos="100000">
              <a:schemeClr val="accent6">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p>
      </dsp:txBody>
      <dsp:txXfrm flipH="1">
        <a:off x="1122344" y="485988"/>
        <a:ext cx="215555" cy="252159"/>
      </dsp:txXfrm>
    </dsp:sp>
    <dsp:sp modelId="{1CADC650-1AAC-404A-92E7-0C89EB817A80}">
      <dsp:nvSpPr>
        <dsp:cNvPr id="0" name=""/>
        <dsp:cNvSpPr/>
      </dsp:nvSpPr>
      <dsp:spPr>
        <a:xfrm>
          <a:off x="1427376" y="278113"/>
          <a:ext cx="1385515" cy="667909"/>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en-US" sz="1600" b="1" kern="1200" dirty="0" smtClean="0">
              <a:latin typeface="Calibri" pitchFamily="34" charset="0"/>
            </a:rPr>
            <a:t>Profession</a:t>
          </a:r>
        </a:p>
        <a:p>
          <a:pPr lvl="0" algn="ctr" defTabSz="711200">
            <a:lnSpc>
              <a:spcPct val="100000"/>
            </a:lnSpc>
            <a:spcBef>
              <a:spcPct val="0"/>
            </a:spcBef>
            <a:spcAft>
              <a:spcPts val="0"/>
            </a:spcAft>
          </a:pPr>
          <a:r>
            <a:rPr lang="en-US" sz="1600" b="1" kern="1200" dirty="0" smtClean="0">
              <a:latin typeface="Calibri" pitchFamily="34" charset="0"/>
            </a:rPr>
            <a:t>assignment</a:t>
          </a:r>
          <a:endParaRPr lang="ru-RU" sz="1600" b="1" kern="1200" dirty="0">
            <a:latin typeface="+mj-lt"/>
          </a:endParaRPr>
        </a:p>
      </dsp:txBody>
      <dsp:txXfrm>
        <a:off x="1427376" y="278113"/>
        <a:ext cx="1385515" cy="667909"/>
      </dsp:txXfrm>
    </dsp:sp>
    <dsp:sp modelId="{923FA0BC-8E05-48A5-9F26-C0A69ACB28E9}">
      <dsp:nvSpPr>
        <dsp:cNvPr id="0" name=""/>
        <dsp:cNvSpPr/>
      </dsp:nvSpPr>
      <dsp:spPr>
        <a:xfrm flipH="1">
          <a:off x="2914569" y="485988"/>
          <a:ext cx="215555" cy="252159"/>
        </a:xfrm>
        <a:prstGeom prst="rightArrow">
          <a:avLst>
            <a:gd name="adj1" fmla="val 60000"/>
            <a:gd name="adj2" fmla="val 50000"/>
          </a:avLst>
        </a:prstGeom>
        <a:gradFill rotWithShape="0">
          <a:gsLst>
            <a:gs pos="0">
              <a:schemeClr val="accent6">
                <a:shade val="90000"/>
                <a:hueOff val="-321817"/>
                <a:satOff val="4375"/>
                <a:lumOff val="18488"/>
                <a:alphaOff val="0"/>
                <a:shade val="51000"/>
                <a:satMod val="130000"/>
              </a:schemeClr>
            </a:gs>
            <a:gs pos="80000">
              <a:schemeClr val="accent6">
                <a:shade val="90000"/>
                <a:hueOff val="-321817"/>
                <a:satOff val="4375"/>
                <a:lumOff val="18488"/>
                <a:alphaOff val="0"/>
                <a:shade val="93000"/>
                <a:satMod val="130000"/>
              </a:schemeClr>
            </a:gs>
            <a:gs pos="100000">
              <a:schemeClr val="accent6">
                <a:shade val="90000"/>
                <a:hueOff val="-321817"/>
                <a:satOff val="4375"/>
                <a:lumOff val="184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p>
      </dsp:txBody>
      <dsp:txXfrm flipH="1">
        <a:off x="2914569" y="485988"/>
        <a:ext cx="215555" cy="252159"/>
      </dsp:txXfrm>
    </dsp:sp>
    <dsp:sp modelId="{7B19186B-658F-4825-B0BC-3E27ABC8AD57}">
      <dsp:nvSpPr>
        <dsp:cNvPr id="0" name=""/>
        <dsp:cNvSpPr/>
      </dsp:nvSpPr>
      <dsp:spPr>
        <a:xfrm>
          <a:off x="3219601" y="278113"/>
          <a:ext cx="1453954" cy="667909"/>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en-US" sz="1600" b="1" kern="1200" dirty="0" smtClean="0">
              <a:latin typeface="Calibri" pitchFamily="34" charset="0"/>
            </a:rPr>
            <a:t>Conformity </a:t>
          </a:r>
        </a:p>
        <a:p>
          <a:pPr lvl="0" algn="ctr" defTabSz="711200">
            <a:lnSpc>
              <a:spcPct val="100000"/>
            </a:lnSpc>
            <a:spcBef>
              <a:spcPct val="0"/>
            </a:spcBef>
            <a:spcAft>
              <a:spcPts val="0"/>
            </a:spcAft>
          </a:pPr>
          <a:r>
            <a:rPr lang="en-US" sz="1600" b="1" kern="1200" dirty="0" smtClean="0">
              <a:latin typeface="Calibri" pitchFamily="34" charset="0"/>
            </a:rPr>
            <a:t>assessment</a:t>
          </a:r>
          <a:endParaRPr lang="ru-RU" sz="1600" b="1" kern="1200" dirty="0"/>
        </a:p>
      </dsp:txBody>
      <dsp:txXfrm>
        <a:off x="3219601" y="278113"/>
        <a:ext cx="1453954" cy="667909"/>
      </dsp:txXfrm>
    </dsp:sp>
    <dsp:sp modelId="{009C29B6-563B-4954-9A2E-FB4622CE0F83}">
      <dsp:nvSpPr>
        <dsp:cNvPr id="0" name=""/>
        <dsp:cNvSpPr/>
      </dsp:nvSpPr>
      <dsp:spPr>
        <a:xfrm flipH="1">
          <a:off x="4775233" y="485988"/>
          <a:ext cx="215555" cy="252159"/>
        </a:xfrm>
        <a:prstGeom prst="rightArrow">
          <a:avLst>
            <a:gd name="adj1" fmla="val 60000"/>
            <a:gd name="adj2" fmla="val 50000"/>
          </a:avLst>
        </a:prstGeom>
        <a:gradFill rotWithShape="0">
          <a:gsLst>
            <a:gs pos="0">
              <a:schemeClr val="accent6">
                <a:shade val="90000"/>
                <a:hueOff val="-321817"/>
                <a:satOff val="4375"/>
                <a:lumOff val="18488"/>
                <a:alphaOff val="0"/>
                <a:shade val="51000"/>
                <a:satMod val="130000"/>
              </a:schemeClr>
            </a:gs>
            <a:gs pos="80000">
              <a:schemeClr val="accent6">
                <a:shade val="90000"/>
                <a:hueOff val="-321817"/>
                <a:satOff val="4375"/>
                <a:lumOff val="18488"/>
                <a:alphaOff val="0"/>
                <a:shade val="93000"/>
                <a:satMod val="130000"/>
              </a:schemeClr>
            </a:gs>
            <a:gs pos="100000">
              <a:schemeClr val="accent6">
                <a:shade val="90000"/>
                <a:hueOff val="-321817"/>
                <a:satOff val="4375"/>
                <a:lumOff val="184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p>
      </dsp:txBody>
      <dsp:txXfrm flipH="1">
        <a:off x="4775233" y="485988"/>
        <a:ext cx="215555" cy="252159"/>
      </dsp:txXfrm>
    </dsp:sp>
    <dsp:sp modelId="{9F94DB16-2B39-4DC8-A301-DAE379C46E34}">
      <dsp:nvSpPr>
        <dsp:cNvPr id="0" name=""/>
        <dsp:cNvSpPr/>
      </dsp:nvSpPr>
      <dsp:spPr>
        <a:xfrm>
          <a:off x="5080264" y="278113"/>
          <a:ext cx="1299872" cy="667909"/>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en-US" sz="1600" b="1" kern="1200" dirty="0" smtClean="0">
              <a:solidFill>
                <a:schemeClr val="tx1"/>
              </a:solidFill>
              <a:latin typeface="Calibri" pitchFamily="34" charset="0"/>
            </a:rPr>
            <a:t>Results</a:t>
          </a:r>
        </a:p>
        <a:p>
          <a:pPr lvl="0" algn="ctr" defTabSz="711200">
            <a:lnSpc>
              <a:spcPct val="100000"/>
            </a:lnSpc>
            <a:spcBef>
              <a:spcPct val="0"/>
            </a:spcBef>
            <a:spcAft>
              <a:spcPts val="0"/>
            </a:spcAft>
          </a:pPr>
          <a:r>
            <a:rPr lang="en-US" sz="1600" b="1" kern="1200" dirty="0" smtClean="0">
              <a:solidFill>
                <a:schemeClr val="tx1"/>
              </a:solidFill>
              <a:latin typeface="Calibri" pitchFamily="34" charset="0"/>
            </a:rPr>
            <a:t>assessment</a:t>
          </a:r>
          <a:endParaRPr lang="ru-RU" sz="1600" b="1" kern="1200" dirty="0">
            <a:solidFill>
              <a:schemeClr val="tx1"/>
            </a:solidFill>
          </a:endParaRPr>
        </a:p>
      </dsp:txBody>
      <dsp:txXfrm>
        <a:off x="5080264" y="278113"/>
        <a:ext cx="1299872" cy="66790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D006D2-82BF-46C1-B686-032006942F41}">
      <dsp:nvSpPr>
        <dsp:cNvPr id="0" name=""/>
        <dsp:cNvSpPr/>
      </dsp:nvSpPr>
      <dsp:spPr>
        <a:xfrm>
          <a:off x="2187408" y="517413"/>
          <a:ext cx="3541455" cy="3541455"/>
        </a:xfrm>
        <a:prstGeom prst="blockArc">
          <a:avLst>
            <a:gd name="adj1" fmla="val 12600000"/>
            <a:gd name="adj2" fmla="val 16200000"/>
            <a:gd name="adj3" fmla="val 4521"/>
          </a:avLst>
        </a:prstGeom>
        <a:gradFill rotWithShape="0">
          <a:gsLst>
            <a:gs pos="0">
              <a:schemeClr val="accent1">
                <a:shade val="90000"/>
                <a:hueOff val="125037"/>
                <a:satOff val="-2309"/>
                <a:lumOff val="10709"/>
                <a:alphaOff val="0"/>
                <a:shade val="51000"/>
                <a:satMod val="130000"/>
              </a:schemeClr>
            </a:gs>
            <a:gs pos="80000">
              <a:schemeClr val="accent1">
                <a:shade val="90000"/>
                <a:hueOff val="125037"/>
                <a:satOff val="-2309"/>
                <a:lumOff val="10709"/>
                <a:alphaOff val="0"/>
                <a:shade val="93000"/>
                <a:satMod val="130000"/>
              </a:schemeClr>
            </a:gs>
            <a:gs pos="100000">
              <a:schemeClr val="accent1">
                <a:shade val="90000"/>
                <a:hueOff val="125037"/>
                <a:satOff val="-2309"/>
                <a:lumOff val="107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F907B58-D952-45BE-A042-92E05326E21A}">
      <dsp:nvSpPr>
        <dsp:cNvPr id="0" name=""/>
        <dsp:cNvSpPr/>
      </dsp:nvSpPr>
      <dsp:spPr>
        <a:xfrm>
          <a:off x="2187408" y="517413"/>
          <a:ext cx="3541455" cy="3541455"/>
        </a:xfrm>
        <a:prstGeom prst="blockArc">
          <a:avLst>
            <a:gd name="adj1" fmla="val 9000000"/>
            <a:gd name="adj2" fmla="val 12600000"/>
            <a:gd name="adj3" fmla="val 4521"/>
          </a:avLst>
        </a:prstGeom>
        <a:gradFill rotWithShape="0">
          <a:gsLst>
            <a:gs pos="0">
              <a:schemeClr val="accent1">
                <a:shade val="90000"/>
                <a:hueOff val="250074"/>
                <a:satOff val="-4618"/>
                <a:lumOff val="21418"/>
                <a:alphaOff val="0"/>
                <a:shade val="51000"/>
                <a:satMod val="130000"/>
              </a:schemeClr>
            </a:gs>
            <a:gs pos="80000">
              <a:schemeClr val="accent1">
                <a:shade val="90000"/>
                <a:hueOff val="250074"/>
                <a:satOff val="-4618"/>
                <a:lumOff val="21418"/>
                <a:alphaOff val="0"/>
                <a:shade val="93000"/>
                <a:satMod val="130000"/>
              </a:schemeClr>
            </a:gs>
            <a:gs pos="100000">
              <a:schemeClr val="accent1">
                <a:shade val="90000"/>
                <a:hueOff val="250074"/>
                <a:satOff val="-4618"/>
                <a:lumOff val="214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1BB90F1-E4AC-44D6-B216-DC33D0F83120}">
      <dsp:nvSpPr>
        <dsp:cNvPr id="0" name=""/>
        <dsp:cNvSpPr/>
      </dsp:nvSpPr>
      <dsp:spPr>
        <a:xfrm>
          <a:off x="2184328" y="512100"/>
          <a:ext cx="3541455" cy="3541455"/>
        </a:xfrm>
        <a:prstGeom prst="blockArc">
          <a:avLst>
            <a:gd name="adj1" fmla="val 5527778"/>
            <a:gd name="adj2" fmla="val 8987801"/>
            <a:gd name="adj3" fmla="val 4521"/>
          </a:avLst>
        </a:prstGeom>
        <a:gradFill rotWithShape="0">
          <a:gsLst>
            <a:gs pos="0">
              <a:schemeClr val="accent1">
                <a:shade val="90000"/>
                <a:hueOff val="375112"/>
                <a:satOff val="-6927"/>
                <a:lumOff val="32127"/>
                <a:alphaOff val="0"/>
                <a:shade val="51000"/>
                <a:satMod val="130000"/>
              </a:schemeClr>
            </a:gs>
            <a:gs pos="80000">
              <a:schemeClr val="accent1">
                <a:shade val="90000"/>
                <a:hueOff val="375112"/>
                <a:satOff val="-6927"/>
                <a:lumOff val="32127"/>
                <a:alphaOff val="0"/>
                <a:shade val="93000"/>
                <a:satMod val="130000"/>
              </a:schemeClr>
            </a:gs>
            <a:gs pos="100000">
              <a:schemeClr val="accent1">
                <a:shade val="90000"/>
                <a:hueOff val="375112"/>
                <a:satOff val="-6927"/>
                <a:lumOff val="3212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94D875A-3653-447D-B5A6-1A06185C485D}">
      <dsp:nvSpPr>
        <dsp:cNvPr id="0" name=""/>
        <dsp:cNvSpPr/>
      </dsp:nvSpPr>
      <dsp:spPr>
        <a:xfrm>
          <a:off x="2190352" y="512335"/>
          <a:ext cx="3541455" cy="3541455"/>
        </a:xfrm>
        <a:prstGeom prst="blockArc">
          <a:avLst>
            <a:gd name="adj1" fmla="val 1811660"/>
            <a:gd name="adj2" fmla="val 5539753"/>
            <a:gd name="adj3" fmla="val 4521"/>
          </a:avLst>
        </a:prstGeom>
        <a:gradFill rotWithShape="0">
          <a:gsLst>
            <a:gs pos="0">
              <a:schemeClr val="accent1">
                <a:shade val="90000"/>
                <a:hueOff val="250074"/>
                <a:satOff val="-4618"/>
                <a:lumOff val="21418"/>
                <a:alphaOff val="0"/>
                <a:shade val="51000"/>
                <a:satMod val="130000"/>
              </a:schemeClr>
            </a:gs>
            <a:gs pos="80000">
              <a:schemeClr val="accent1">
                <a:shade val="90000"/>
                <a:hueOff val="250074"/>
                <a:satOff val="-4618"/>
                <a:lumOff val="21418"/>
                <a:alphaOff val="0"/>
                <a:shade val="93000"/>
                <a:satMod val="130000"/>
              </a:schemeClr>
            </a:gs>
            <a:gs pos="100000">
              <a:schemeClr val="accent1">
                <a:shade val="90000"/>
                <a:hueOff val="250074"/>
                <a:satOff val="-4618"/>
                <a:lumOff val="214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C112B0C-11F6-462F-B4CB-E7DD4EBBE672}">
      <dsp:nvSpPr>
        <dsp:cNvPr id="0" name=""/>
        <dsp:cNvSpPr/>
      </dsp:nvSpPr>
      <dsp:spPr>
        <a:xfrm>
          <a:off x="2193540" y="506878"/>
          <a:ext cx="3541455" cy="3541455"/>
        </a:xfrm>
        <a:prstGeom prst="blockArc">
          <a:avLst>
            <a:gd name="adj1" fmla="val 19817840"/>
            <a:gd name="adj2" fmla="val 1824213"/>
            <a:gd name="adj3" fmla="val 4521"/>
          </a:avLst>
        </a:prstGeom>
        <a:gradFill rotWithShape="0">
          <a:gsLst>
            <a:gs pos="0">
              <a:schemeClr val="accent1">
                <a:shade val="90000"/>
                <a:hueOff val="125037"/>
                <a:satOff val="-2309"/>
                <a:lumOff val="10709"/>
                <a:alphaOff val="0"/>
                <a:shade val="51000"/>
                <a:satMod val="130000"/>
              </a:schemeClr>
            </a:gs>
            <a:gs pos="80000">
              <a:schemeClr val="accent1">
                <a:shade val="90000"/>
                <a:hueOff val="125037"/>
                <a:satOff val="-2309"/>
                <a:lumOff val="10709"/>
                <a:alphaOff val="0"/>
                <a:shade val="93000"/>
                <a:satMod val="130000"/>
              </a:schemeClr>
            </a:gs>
            <a:gs pos="100000">
              <a:schemeClr val="accent1">
                <a:shade val="90000"/>
                <a:hueOff val="125037"/>
                <a:satOff val="-2309"/>
                <a:lumOff val="107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60E0948-5DFD-49D9-824A-E90FFBB38D99}">
      <dsp:nvSpPr>
        <dsp:cNvPr id="0" name=""/>
        <dsp:cNvSpPr/>
      </dsp:nvSpPr>
      <dsp:spPr>
        <a:xfrm>
          <a:off x="2199574" y="517371"/>
          <a:ext cx="3541455" cy="3541455"/>
        </a:xfrm>
        <a:prstGeom prst="blockArc">
          <a:avLst>
            <a:gd name="adj1" fmla="val 16175834"/>
            <a:gd name="adj2" fmla="val 19793798"/>
            <a:gd name="adj3" fmla="val 4521"/>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08B1555-3D31-4447-90E3-AD474FEF9AC8}">
      <dsp:nvSpPr>
        <dsp:cNvPr id="0" name=""/>
        <dsp:cNvSpPr/>
      </dsp:nvSpPr>
      <dsp:spPr>
        <a:xfrm>
          <a:off x="3035456" y="1493926"/>
          <a:ext cx="1845358" cy="1588430"/>
        </a:xfrm>
        <a:prstGeom prst="ellipse">
          <a:avLst/>
        </a:prstGeom>
        <a:gradFill rotWithShape="0">
          <a:gsLst>
            <a:gs pos="0">
              <a:schemeClr val="accent1">
                <a:shade val="60000"/>
                <a:hueOff val="0"/>
                <a:satOff val="0"/>
                <a:lumOff val="0"/>
                <a:alphaOff val="0"/>
                <a:shade val="51000"/>
                <a:satMod val="130000"/>
              </a:schemeClr>
            </a:gs>
            <a:gs pos="80000">
              <a:schemeClr val="accent1">
                <a:shade val="60000"/>
                <a:hueOff val="0"/>
                <a:satOff val="0"/>
                <a:lumOff val="0"/>
                <a:alphaOff val="0"/>
                <a:shade val="93000"/>
                <a:satMod val="130000"/>
              </a:schemeClr>
            </a:gs>
            <a:gs pos="100000">
              <a:schemeClr val="accent1">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CCED</a:t>
          </a:r>
          <a:endParaRPr lang="ru-RU" sz="1800" b="1" kern="1200" dirty="0"/>
        </a:p>
      </dsp:txBody>
      <dsp:txXfrm>
        <a:off x="3035456" y="1493926"/>
        <a:ext cx="1845358" cy="1588430"/>
      </dsp:txXfrm>
    </dsp:sp>
    <dsp:sp modelId="{8780F114-46FA-4C5D-9F0C-4097B2922873}">
      <dsp:nvSpPr>
        <dsp:cNvPr id="0" name=""/>
        <dsp:cNvSpPr/>
      </dsp:nvSpPr>
      <dsp:spPr>
        <a:xfrm>
          <a:off x="3096346" y="1491"/>
          <a:ext cx="1723580" cy="1111901"/>
        </a:xfrm>
        <a:prstGeom prst="ellipse">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Co-working </a:t>
          </a:r>
          <a:r>
            <a:rPr lang="en-US" sz="1600" b="1" kern="1200" dirty="0" err="1" smtClean="0"/>
            <a:t>centre</a:t>
          </a:r>
          <a:endParaRPr lang="ru-RU" sz="1600" b="1" kern="1200" dirty="0"/>
        </a:p>
      </dsp:txBody>
      <dsp:txXfrm>
        <a:off x="3096346" y="1491"/>
        <a:ext cx="1723580" cy="1111901"/>
      </dsp:txXfrm>
    </dsp:sp>
    <dsp:sp modelId="{05873D29-0DB5-4D5E-A9D3-DCD35D74F159}">
      <dsp:nvSpPr>
        <dsp:cNvPr id="0" name=""/>
        <dsp:cNvSpPr/>
      </dsp:nvSpPr>
      <dsp:spPr>
        <a:xfrm>
          <a:off x="4621533" y="864095"/>
          <a:ext cx="1692069" cy="1111901"/>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Commercialization Office of technology Transfer</a:t>
          </a:r>
          <a:endParaRPr lang="ru-RU" sz="1600" b="1" kern="1200" dirty="0"/>
        </a:p>
      </dsp:txBody>
      <dsp:txXfrm>
        <a:off x="4621533" y="864095"/>
        <a:ext cx="1692069" cy="1111901"/>
      </dsp:txXfrm>
    </dsp:sp>
    <dsp:sp modelId="{60EF434D-164E-44E4-A296-41C634568BE1}">
      <dsp:nvSpPr>
        <dsp:cNvPr id="0" name=""/>
        <dsp:cNvSpPr/>
      </dsp:nvSpPr>
      <dsp:spPr>
        <a:xfrm>
          <a:off x="4649236" y="2597540"/>
          <a:ext cx="1615459" cy="1111901"/>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Office Business Technology Incubator</a:t>
          </a:r>
          <a:endParaRPr lang="ru-RU" sz="1600" b="1" kern="1200" dirty="0"/>
        </a:p>
      </dsp:txBody>
      <dsp:txXfrm>
        <a:off x="4649236" y="2597540"/>
        <a:ext cx="1615459" cy="1111901"/>
      </dsp:txXfrm>
    </dsp:sp>
    <dsp:sp modelId="{1F35433A-3BFA-4521-A09B-759CE0FD24E5}">
      <dsp:nvSpPr>
        <dsp:cNvPr id="0" name=""/>
        <dsp:cNvSpPr/>
      </dsp:nvSpPr>
      <dsp:spPr>
        <a:xfrm>
          <a:off x="2952330" y="3456381"/>
          <a:ext cx="1876822" cy="1111901"/>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Departments</a:t>
          </a:r>
          <a:endParaRPr lang="ru-RU" sz="1600" b="1" kern="1200" dirty="0"/>
        </a:p>
      </dsp:txBody>
      <dsp:txXfrm>
        <a:off x="2952330" y="3456381"/>
        <a:ext cx="1876822" cy="1111901"/>
      </dsp:txXfrm>
    </dsp:sp>
    <dsp:sp modelId="{0DB8E276-3F24-45E9-9726-5FB6C0981A08}">
      <dsp:nvSpPr>
        <dsp:cNvPr id="0" name=""/>
        <dsp:cNvSpPr/>
      </dsp:nvSpPr>
      <dsp:spPr>
        <a:xfrm>
          <a:off x="1728192" y="2597540"/>
          <a:ext cx="1462227" cy="1111901"/>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Chairs</a:t>
          </a:r>
          <a:endParaRPr lang="ru-RU" sz="1600" b="1" kern="1200" dirty="0"/>
        </a:p>
      </dsp:txBody>
      <dsp:txXfrm>
        <a:off x="1728192" y="2597540"/>
        <a:ext cx="1462227" cy="1111901"/>
      </dsp:txXfrm>
    </dsp:sp>
    <dsp:sp modelId="{143E4280-C7A5-4656-89EE-B436DEB46ED2}">
      <dsp:nvSpPr>
        <dsp:cNvPr id="0" name=""/>
        <dsp:cNvSpPr/>
      </dsp:nvSpPr>
      <dsp:spPr>
        <a:xfrm>
          <a:off x="1689887" y="866841"/>
          <a:ext cx="1538837" cy="1111901"/>
        </a:xfrm>
        <a:prstGeom prst="ellipse">
          <a:avLst/>
        </a:prstGeom>
        <a:gradFill rotWithShape="0">
          <a:gsLst>
            <a:gs pos="0">
              <a:schemeClr val="accent1">
                <a:shade val="50000"/>
                <a:hueOff val="120479"/>
                <a:satOff val="-2520"/>
                <a:lumOff val="14021"/>
                <a:alphaOff val="0"/>
                <a:shade val="51000"/>
                <a:satMod val="130000"/>
              </a:schemeClr>
            </a:gs>
            <a:gs pos="80000">
              <a:schemeClr val="accent1">
                <a:shade val="50000"/>
                <a:hueOff val="120479"/>
                <a:satOff val="-2520"/>
                <a:lumOff val="14021"/>
                <a:alphaOff val="0"/>
                <a:shade val="93000"/>
                <a:satMod val="130000"/>
              </a:schemeClr>
            </a:gs>
            <a:gs pos="100000">
              <a:schemeClr val="accent1">
                <a:shade val="50000"/>
                <a:hueOff val="120479"/>
                <a:satOff val="-2520"/>
                <a:lumOff val="1402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Institutes</a:t>
          </a:r>
          <a:endParaRPr lang="ru-RU" sz="1600" b="1" kern="1200" dirty="0"/>
        </a:p>
      </dsp:txBody>
      <dsp:txXfrm>
        <a:off x="1689887" y="866841"/>
        <a:ext cx="1538837" cy="11119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F7D3DD-B8E2-42A8-A3F9-47D2335A9336}" type="datetimeFigureOut">
              <a:rPr lang="ru-RU" smtClean="0"/>
              <a:pPr/>
              <a:t>06.12.2016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52FCC6-BB30-4C49-84CE-DD979519B29B}" type="slidenum">
              <a:rPr lang="ru-RU" smtClean="0"/>
              <a:pPr/>
              <a:t>‹#›</a:t>
            </a:fld>
            <a:endParaRPr lang="ru-RU"/>
          </a:p>
        </p:txBody>
      </p:sp>
    </p:spTree>
    <p:extLst>
      <p:ext uri="{BB962C8B-B14F-4D97-AF65-F5344CB8AC3E}">
        <p14:creationId xmlns="" xmlns:p14="http://schemas.microsoft.com/office/powerpoint/2010/main" val="1513913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FBE6BC8-136C-4756-BEAD-433F164CDA80}" type="slidenum">
              <a:rPr lang="de-DE" smtClean="0"/>
              <a:pPr/>
              <a:t>1</a:t>
            </a:fld>
            <a:endParaRPr lang="de-DE"/>
          </a:p>
        </p:txBody>
      </p:sp>
    </p:spTree>
    <p:extLst>
      <p:ext uri="{BB962C8B-B14F-4D97-AF65-F5344CB8AC3E}">
        <p14:creationId xmlns="" xmlns:p14="http://schemas.microsoft.com/office/powerpoint/2010/main" val="362200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CE87F86-E6C9-46E0-B75D-ADDCFCFA2D88}" type="datetimeFigureOut">
              <a:rPr lang="ru-RU" smtClean="0"/>
              <a:pPr/>
              <a:t>06.12.2016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AF3BAE-16FA-4072-A218-4CD57BDA1FCD}" type="slidenum">
              <a:rPr lang="ru-RU" smtClean="0"/>
              <a:pPr/>
              <a:t>‹#›</a:t>
            </a:fld>
            <a:endParaRPr lang="ru-RU"/>
          </a:p>
        </p:txBody>
      </p:sp>
    </p:spTree>
    <p:extLst>
      <p:ext uri="{BB962C8B-B14F-4D97-AF65-F5344CB8AC3E}">
        <p14:creationId xmlns="" xmlns:p14="http://schemas.microsoft.com/office/powerpoint/2010/main" val="2300031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E87F86-E6C9-46E0-B75D-ADDCFCFA2D88}" type="datetimeFigureOut">
              <a:rPr lang="ru-RU" smtClean="0"/>
              <a:pPr/>
              <a:t>06.12.2016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AF3BAE-16FA-4072-A218-4CD57BDA1FCD}" type="slidenum">
              <a:rPr lang="ru-RU" smtClean="0"/>
              <a:pPr/>
              <a:t>‹#›</a:t>
            </a:fld>
            <a:endParaRPr lang="ru-RU"/>
          </a:p>
        </p:txBody>
      </p:sp>
    </p:spTree>
    <p:extLst>
      <p:ext uri="{BB962C8B-B14F-4D97-AF65-F5344CB8AC3E}">
        <p14:creationId xmlns="" xmlns:p14="http://schemas.microsoft.com/office/powerpoint/2010/main" val="502313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E87F86-E6C9-46E0-B75D-ADDCFCFA2D88}" type="datetimeFigureOut">
              <a:rPr lang="ru-RU" smtClean="0"/>
              <a:pPr/>
              <a:t>06.12.2016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AF3BAE-16FA-4072-A218-4CD57BDA1FCD}" type="slidenum">
              <a:rPr lang="ru-RU" smtClean="0"/>
              <a:pPr/>
              <a:t>‹#›</a:t>
            </a:fld>
            <a:endParaRPr lang="ru-RU"/>
          </a:p>
        </p:txBody>
      </p:sp>
    </p:spTree>
    <p:extLst>
      <p:ext uri="{BB962C8B-B14F-4D97-AF65-F5344CB8AC3E}">
        <p14:creationId xmlns="" xmlns:p14="http://schemas.microsoft.com/office/powerpoint/2010/main" val="936487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pic>
        <p:nvPicPr>
          <p:cNvPr id="6" name="Bild 5" descr="Master_Start2_weu.pdf"/>
          <p:cNvPicPr>
            <a:picLocks/>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 y="1"/>
            <a:ext cx="9181290" cy="6858000"/>
          </a:xfrm>
          <a:prstGeom prst="rect">
            <a:avLst/>
          </a:prstGeom>
        </p:spPr>
      </p:pic>
      <p:sp>
        <p:nvSpPr>
          <p:cNvPr id="2" name="Titel 1"/>
          <p:cNvSpPr>
            <a:spLocks noGrp="1"/>
          </p:cNvSpPr>
          <p:nvPr>
            <p:ph type="title"/>
          </p:nvPr>
        </p:nvSpPr>
        <p:spPr>
          <a:xfrm>
            <a:off x="291496" y="274640"/>
            <a:ext cx="6024000" cy="678951"/>
          </a:xfrm>
        </p:spPr>
        <p:txBody>
          <a:bodyPr>
            <a:noAutofit/>
          </a:bodyPr>
          <a:lstStyle>
            <a:lvl1pPr algn="l">
              <a:defRPr sz="3600">
                <a:latin typeface="+mn-lt"/>
                <a:cs typeface="Arial"/>
              </a:defRPr>
            </a:lvl1pPr>
          </a:lstStyle>
          <a:p>
            <a:r>
              <a:rPr lang="de-DE" dirty="0" smtClean="0"/>
              <a:t>Mastertitelformat bearbeiten</a:t>
            </a:r>
            <a:endParaRPr lang="de-DE" dirty="0"/>
          </a:p>
        </p:txBody>
      </p:sp>
      <p:sp>
        <p:nvSpPr>
          <p:cNvPr id="3" name="Datumsplatzhalter 2"/>
          <p:cNvSpPr>
            <a:spLocks noGrp="1"/>
          </p:cNvSpPr>
          <p:nvPr>
            <p:ph type="dt" sz="half" idx="10"/>
          </p:nvPr>
        </p:nvSpPr>
        <p:spPr/>
        <p:txBody>
          <a:bodyPr/>
          <a:lstStyle>
            <a:lvl1pPr>
              <a:defRPr>
                <a:latin typeface="+mn-lt"/>
                <a:cs typeface="Arial"/>
              </a:defRPr>
            </a:lvl1pPr>
          </a:lstStyle>
          <a:p>
            <a:fld id="{19CFD534-C65D-4ADF-875E-6DAA2A65D884}" type="datetime1">
              <a:rPr lang="de-DE" smtClean="0"/>
              <a:pPr/>
              <a:t>06.12.2016</a:t>
            </a:fld>
            <a:endParaRPr lang="de-DE" dirty="0"/>
          </a:p>
        </p:txBody>
      </p:sp>
      <p:sp>
        <p:nvSpPr>
          <p:cNvPr id="4" name="Fußzeilenplatzhalter 3"/>
          <p:cNvSpPr>
            <a:spLocks noGrp="1"/>
          </p:cNvSpPr>
          <p:nvPr>
            <p:ph type="ftr" sz="quarter" idx="11"/>
          </p:nvPr>
        </p:nvSpPr>
        <p:spPr/>
        <p:txBody>
          <a:bodyPr/>
          <a:lstStyle>
            <a:lvl1pPr>
              <a:defRPr>
                <a:latin typeface="+mn-lt"/>
                <a:cs typeface="Arial"/>
              </a:defRPr>
            </a:lvl1pPr>
          </a:lstStyle>
          <a:p>
            <a:r>
              <a:rPr lang="de-DE" smtClean="0"/>
              <a:t>Autor</a:t>
            </a:r>
            <a:endParaRPr lang="de-DE" dirty="0"/>
          </a:p>
        </p:txBody>
      </p:sp>
      <p:sp>
        <p:nvSpPr>
          <p:cNvPr id="5" name="Foliennummernplatzhalter 4"/>
          <p:cNvSpPr>
            <a:spLocks noGrp="1"/>
          </p:cNvSpPr>
          <p:nvPr>
            <p:ph type="sldNum" sz="quarter" idx="12"/>
          </p:nvPr>
        </p:nvSpPr>
        <p:spPr/>
        <p:txBody>
          <a:bodyPr/>
          <a:lstStyle>
            <a:lvl1pPr>
              <a:defRPr>
                <a:latin typeface="+mn-lt"/>
                <a:cs typeface="Arial"/>
              </a:defRPr>
            </a:lvl1pPr>
          </a:lstStyle>
          <a:p>
            <a:fld id="{CB52548D-6DFB-6C45-B918-34B5245948E1}" type="slidenum">
              <a:rPr lang="de-DE" smtClean="0"/>
              <a:pPr/>
              <a:t>‹#›</a:t>
            </a:fld>
            <a:endParaRPr lang="de-DE" dirty="0"/>
          </a:p>
        </p:txBody>
      </p:sp>
      <p:pic>
        <p:nvPicPr>
          <p:cNvPr id="7" name="Picture 2" descr="http://eacea.ec.europa.eu/img/logos/erasmus_plus/eu_flag_co_funded_pos_%5Brgb%5D_left.jp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6656450" y="85313"/>
            <a:ext cx="2326304" cy="7040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66336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pic>
        <p:nvPicPr>
          <p:cNvPr id="7" name="Bild 6" descr="Master_Header2_weu.pdf"/>
          <p:cNvPicPr>
            <a:picLocks/>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 y="1"/>
            <a:ext cx="9181290" cy="6858000"/>
          </a:xfrm>
          <a:prstGeom prst="rect">
            <a:avLst/>
          </a:prstGeom>
        </p:spPr>
      </p:pic>
      <p:sp>
        <p:nvSpPr>
          <p:cNvPr id="2" name="Titel 1"/>
          <p:cNvSpPr>
            <a:spLocks noGrp="1"/>
          </p:cNvSpPr>
          <p:nvPr>
            <p:ph type="ctrTitle"/>
          </p:nvPr>
        </p:nvSpPr>
        <p:spPr>
          <a:xfrm>
            <a:off x="685804" y="2130431"/>
            <a:ext cx="7772401" cy="1470025"/>
          </a:xfrm>
        </p:spPr>
        <p:txBody>
          <a:bodyPr/>
          <a:lstStyle>
            <a:lvl1pPr>
              <a:defRPr>
                <a:latin typeface="+mn-lt"/>
                <a:cs typeface="Arial"/>
              </a:defRPr>
            </a:lvl1pPr>
          </a:lstStyle>
          <a:p>
            <a:r>
              <a:rPr lang="de-DE" dirty="0" smtClean="0"/>
              <a:t>Mastertitelformat bearbeiten</a:t>
            </a:r>
            <a:endParaRPr lang="de-DE" dirty="0"/>
          </a:p>
        </p:txBody>
      </p:sp>
      <p:sp>
        <p:nvSpPr>
          <p:cNvPr id="3" name="Untertitel 2"/>
          <p:cNvSpPr>
            <a:spLocks noGrp="1"/>
          </p:cNvSpPr>
          <p:nvPr>
            <p:ph type="subTitle" idx="1"/>
          </p:nvPr>
        </p:nvSpPr>
        <p:spPr>
          <a:xfrm>
            <a:off x="1371603" y="3886205"/>
            <a:ext cx="6400800" cy="1752600"/>
          </a:xfrm>
        </p:spPr>
        <p:txBody>
          <a:bodyPr/>
          <a:lstStyle>
            <a:lvl1pPr marL="0" indent="0" algn="ctr">
              <a:buNone/>
              <a:defRPr>
                <a:solidFill>
                  <a:schemeClr val="tx1">
                    <a:tint val="75000"/>
                  </a:schemeClr>
                </a:solidFill>
                <a:latin typeface="+mn-lt"/>
                <a:cs typeface="Arial"/>
              </a:defRPr>
            </a:lvl1pPr>
            <a:lvl2pPr marL="478930" indent="0" algn="ctr">
              <a:buNone/>
              <a:defRPr>
                <a:solidFill>
                  <a:schemeClr val="tx1">
                    <a:tint val="75000"/>
                  </a:schemeClr>
                </a:solidFill>
              </a:defRPr>
            </a:lvl2pPr>
            <a:lvl3pPr marL="957859" indent="0" algn="ctr">
              <a:buNone/>
              <a:defRPr>
                <a:solidFill>
                  <a:schemeClr val="tx1">
                    <a:tint val="75000"/>
                  </a:schemeClr>
                </a:solidFill>
              </a:defRPr>
            </a:lvl3pPr>
            <a:lvl4pPr marL="1436789" indent="0" algn="ctr">
              <a:buNone/>
              <a:defRPr>
                <a:solidFill>
                  <a:schemeClr val="tx1">
                    <a:tint val="75000"/>
                  </a:schemeClr>
                </a:solidFill>
              </a:defRPr>
            </a:lvl4pPr>
            <a:lvl5pPr marL="1915717" indent="0" algn="ctr">
              <a:buNone/>
              <a:defRPr>
                <a:solidFill>
                  <a:schemeClr val="tx1">
                    <a:tint val="75000"/>
                  </a:schemeClr>
                </a:solidFill>
              </a:defRPr>
            </a:lvl5pPr>
            <a:lvl6pPr marL="2394646" indent="0" algn="ctr">
              <a:buNone/>
              <a:defRPr>
                <a:solidFill>
                  <a:schemeClr val="tx1">
                    <a:tint val="75000"/>
                  </a:schemeClr>
                </a:solidFill>
              </a:defRPr>
            </a:lvl6pPr>
            <a:lvl7pPr marL="2873576" indent="0" algn="ctr">
              <a:buNone/>
              <a:defRPr>
                <a:solidFill>
                  <a:schemeClr val="tx1">
                    <a:tint val="75000"/>
                  </a:schemeClr>
                </a:solidFill>
              </a:defRPr>
            </a:lvl7pPr>
            <a:lvl8pPr marL="3352505" indent="0" algn="ctr">
              <a:buNone/>
              <a:defRPr>
                <a:solidFill>
                  <a:schemeClr val="tx1">
                    <a:tint val="75000"/>
                  </a:schemeClr>
                </a:solidFill>
              </a:defRPr>
            </a:lvl8pPr>
            <a:lvl9pPr marL="3831435" indent="0" algn="ctr">
              <a:buNone/>
              <a:defRPr>
                <a:solidFill>
                  <a:schemeClr val="tx1">
                    <a:tint val="75000"/>
                  </a:schemeClr>
                </a:solidFill>
              </a:defRPr>
            </a:lvl9pPr>
          </a:lstStyle>
          <a:p>
            <a:r>
              <a:rPr lang="de-DE" dirty="0" smtClean="0"/>
              <a:t>Master-Untertitelformat bearbeiten</a:t>
            </a:r>
            <a:endParaRPr lang="de-DE" dirty="0"/>
          </a:p>
        </p:txBody>
      </p:sp>
      <p:sp>
        <p:nvSpPr>
          <p:cNvPr id="4" name="Datumsplatzhalter 3"/>
          <p:cNvSpPr>
            <a:spLocks noGrp="1"/>
          </p:cNvSpPr>
          <p:nvPr>
            <p:ph type="dt" sz="half" idx="10"/>
          </p:nvPr>
        </p:nvSpPr>
        <p:spPr/>
        <p:txBody>
          <a:bodyPr/>
          <a:lstStyle>
            <a:lvl1pPr>
              <a:defRPr>
                <a:solidFill>
                  <a:schemeClr val="bg1"/>
                </a:solidFill>
                <a:latin typeface="+mn-lt"/>
                <a:cs typeface="Arial"/>
              </a:defRPr>
            </a:lvl1pPr>
          </a:lstStyle>
          <a:p>
            <a:fld id="{2568E520-6185-4C44-92CC-7EC92AF3ADEC}" type="datetime1">
              <a:rPr lang="de-DE" smtClean="0"/>
              <a:pPr/>
              <a:t>06.12.2016</a:t>
            </a:fld>
            <a:endParaRPr lang="de-DE" dirty="0"/>
          </a:p>
        </p:txBody>
      </p:sp>
      <p:sp>
        <p:nvSpPr>
          <p:cNvPr id="5" name="Fußzeilenplatzhalter 4"/>
          <p:cNvSpPr>
            <a:spLocks noGrp="1"/>
          </p:cNvSpPr>
          <p:nvPr>
            <p:ph type="ftr" sz="quarter" idx="11"/>
          </p:nvPr>
        </p:nvSpPr>
        <p:spPr/>
        <p:txBody>
          <a:bodyPr/>
          <a:lstStyle>
            <a:lvl1pPr>
              <a:defRPr>
                <a:solidFill>
                  <a:srgbClr val="FFFFFF"/>
                </a:solidFill>
                <a:latin typeface="+mn-lt"/>
                <a:cs typeface="Arial"/>
              </a:defRPr>
            </a:lvl1pPr>
          </a:lstStyle>
          <a:p>
            <a:r>
              <a:rPr lang="de-DE" smtClean="0"/>
              <a:t>Autor</a:t>
            </a:r>
            <a:endParaRPr lang="de-DE" dirty="0"/>
          </a:p>
        </p:txBody>
      </p:sp>
      <p:sp>
        <p:nvSpPr>
          <p:cNvPr id="6" name="Foliennummernplatzhalter 5"/>
          <p:cNvSpPr>
            <a:spLocks noGrp="1"/>
          </p:cNvSpPr>
          <p:nvPr>
            <p:ph type="sldNum" sz="quarter" idx="12"/>
          </p:nvPr>
        </p:nvSpPr>
        <p:spPr/>
        <p:txBody>
          <a:bodyPr/>
          <a:lstStyle>
            <a:lvl1pPr>
              <a:defRPr>
                <a:solidFill>
                  <a:srgbClr val="FFFFFF"/>
                </a:solidFill>
                <a:latin typeface="+mn-lt"/>
                <a:cs typeface="Arial"/>
              </a:defRPr>
            </a:lvl1pPr>
          </a:lstStyle>
          <a:p>
            <a:fld id="{CB52548D-6DFB-6C45-B918-34B5245948E1}" type="slidenum">
              <a:rPr lang="de-DE" smtClean="0"/>
              <a:pPr/>
              <a:t>‹#›</a:t>
            </a:fld>
            <a:endParaRPr lang="de-DE" dirty="0"/>
          </a:p>
        </p:txBody>
      </p:sp>
      <p:pic>
        <p:nvPicPr>
          <p:cNvPr id="8" name="Picture 2" descr="http://eacea.ec.europa.eu/img/logos/erasmus_plus/eu_flag_co_funded_pos_%5Brgb%5D_left.jp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6656450" y="85313"/>
            <a:ext cx="2326304" cy="7040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97178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pic>
        <p:nvPicPr>
          <p:cNvPr id="8" name="Bild 7" descr="Master_Inhalt2_weu.pdf"/>
          <p:cNvPicPr>
            <a:picLocks/>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 y="1"/>
            <a:ext cx="9181290" cy="6858000"/>
          </a:xfrm>
          <a:prstGeom prst="rect">
            <a:avLst/>
          </a:prstGeom>
        </p:spPr>
      </p:pic>
      <p:sp>
        <p:nvSpPr>
          <p:cNvPr id="3" name="Inhaltsplatzhalter 2"/>
          <p:cNvSpPr>
            <a:spLocks noGrp="1"/>
          </p:cNvSpPr>
          <p:nvPr>
            <p:ph idx="1"/>
          </p:nvPr>
        </p:nvSpPr>
        <p:spPr/>
        <p:txBody>
          <a:bodyPr>
            <a:normAutofit/>
          </a:bodyPr>
          <a:lstStyle>
            <a:lvl1pPr>
              <a:buClr>
                <a:srgbClr val="D22F2C"/>
              </a:buClr>
              <a:defRPr sz="3000">
                <a:latin typeface="+mn-lt"/>
                <a:ea typeface="Myriad Pro" charset="0"/>
                <a:cs typeface="Arial"/>
              </a:defRPr>
            </a:lvl1pPr>
            <a:lvl2pPr marL="778260" indent="-299331">
              <a:buClr>
                <a:srgbClr val="D22F2C"/>
              </a:buClr>
              <a:buFont typeface="Arial"/>
              <a:buChar char="•"/>
              <a:defRPr>
                <a:latin typeface="Arial"/>
                <a:ea typeface="Myriad Pro" charset="0"/>
                <a:cs typeface="Arial"/>
              </a:defRPr>
            </a:lvl2pPr>
            <a:lvl3pPr marL="1197324" indent="-239465">
              <a:buClr>
                <a:srgbClr val="D22F2C"/>
              </a:buClr>
              <a:buFont typeface="Arial"/>
              <a:buChar char="•"/>
              <a:defRPr>
                <a:latin typeface="Arial"/>
                <a:ea typeface="Myriad Pro" charset="0"/>
                <a:cs typeface="Arial"/>
              </a:defRPr>
            </a:lvl3pPr>
            <a:lvl4pPr marL="1676252" indent="-239465">
              <a:buClr>
                <a:srgbClr val="D22F2C"/>
              </a:buClr>
              <a:buFont typeface="Arial"/>
              <a:buChar char="•"/>
              <a:defRPr>
                <a:latin typeface="Arial"/>
                <a:ea typeface="Myriad Pro" charset="0"/>
                <a:cs typeface="Arial"/>
              </a:defRPr>
            </a:lvl4pPr>
            <a:lvl5pPr marL="2155182" indent="-239465">
              <a:buClr>
                <a:srgbClr val="D22F2C"/>
              </a:buClr>
              <a:buFont typeface="Arial"/>
              <a:buChar char="•"/>
              <a:defRPr>
                <a:latin typeface="Arial"/>
                <a:ea typeface="Myriad Pro" charset="0"/>
                <a:cs typeface="Arial"/>
              </a:defRPr>
            </a:lvl5pPr>
          </a:lstStyle>
          <a:p>
            <a:pPr lvl="0"/>
            <a:r>
              <a:rPr lang="de-DE" dirty="0" smtClean="0"/>
              <a:t>Mastertextformat bearbeiten</a:t>
            </a:r>
          </a:p>
        </p:txBody>
      </p:sp>
      <p:sp>
        <p:nvSpPr>
          <p:cNvPr id="4" name="Datumsplatzhalter 3"/>
          <p:cNvSpPr>
            <a:spLocks noGrp="1"/>
          </p:cNvSpPr>
          <p:nvPr>
            <p:ph type="dt" sz="half" idx="10"/>
          </p:nvPr>
        </p:nvSpPr>
        <p:spPr/>
        <p:txBody>
          <a:bodyPr/>
          <a:lstStyle>
            <a:lvl1pPr>
              <a:defRPr>
                <a:solidFill>
                  <a:schemeClr val="bg1"/>
                </a:solidFill>
                <a:latin typeface="+mn-lt"/>
                <a:ea typeface="Myriad Pro" charset="0"/>
                <a:cs typeface="Arial"/>
              </a:defRPr>
            </a:lvl1pPr>
          </a:lstStyle>
          <a:p>
            <a:fld id="{7ED0C1C7-B09D-465B-A842-7F8B6E207374}" type="datetime1">
              <a:rPr lang="de-DE" smtClean="0"/>
              <a:pPr/>
              <a:t>06.12.2016</a:t>
            </a:fld>
            <a:endParaRPr lang="de-DE" dirty="0"/>
          </a:p>
        </p:txBody>
      </p:sp>
      <p:sp>
        <p:nvSpPr>
          <p:cNvPr id="5" name="Fußzeilenplatzhalter 4"/>
          <p:cNvSpPr>
            <a:spLocks noGrp="1"/>
          </p:cNvSpPr>
          <p:nvPr>
            <p:ph type="ftr" sz="quarter" idx="11"/>
          </p:nvPr>
        </p:nvSpPr>
        <p:spPr/>
        <p:txBody>
          <a:bodyPr/>
          <a:lstStyle>
            <a:lvl1pPr>
              <a:defRPr>
                <a:solidFill>
                  <a:schemeClr val="bg1"/>
                </a:solidFill>
                <a:latin typeface="+mn-lt"/>
                <a:ea typeface="Myriad Pro" charset="0"/>
                <a:cs typeface="Arial"/>
              </a:defRPr>
            </a:lvl1pPr>
          </a:lstStyle>
          <a:p>
            <a:r>
              <a:rPr lang="de-DE" dirty="0" smtClean="0"/>
              <a:t>Autor</a:t>
            </a:r>
            <a:endParaRPr lang="de-DE" dirty="0"/>
          </a:p>
        </p:txBody>
      </p:sp>
      <p:sp>
        <p:nvSpPr>
          <p:cNvPr id="6" name="Foliennummernplatzhalter 5"/>
          <p:cNvSpPr>
            <a:spLocks noGrp="1"/>
          </p:cNvSpPr>
          <p:nvPr>
            <p:ph type="sldNum" sz="quarter" idx="12"/>
          </p:nvPr>
        </p:nvSpPr>
        <p:spPr/>
        <p:txBody>
          <a:bodyPr/>
          <a:lstStyle>
            <a:lvl1pPr>
              <a:defRPr>
                <a:solidFill>
                  <a:schemeClr val="bg1"/>
                </a:solidFill>
                <a:latin typeface="+mn-lt"/>
                <a:ea typeface="Myriad Pro" charset="0"/>
                <a:cs typeface="Arial"/>
              </a:defRPr>
            </a:lvl1pPr>
          </a:lstStyle>
          <a:p>
            <a:fld id="{CB52548D-6DFB-6C45-B918-34B5245948E1}" type="slidenum">
              <a:rPr lang="de-DE" smtClean="0"/>
              <a:pPr/>
              <a:t>‹#›</a:t>
            </a:fld>
            <a:endParaRPr lang="de-DE" dirty="0"/>
          </a:p>
        </p:txBody>
      </p:sp>
      <p:pic>
        <p:nvPicPr>
          <p:cNvPr id="7" name="Bild 6" descr="Telefon-01.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575358" y="2338251"/>
            <a:ext cx="801402" cy="849086"/>
          </a:xfrm>
          <a:prstGeom prst="rect">
            <a:avLst/>
          </a:prstGeom>
        </p:spPr>
      </p:pic>
      <p:pic>
        <p:nvPicPr>
          <p:cNvPr id="9" name="Bild 8" descr="Web-02.png"/>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593951" y="3304904"/>
            <a:ext cx="782811" cy="829387"/>
          </a:xfrm>
          <a:prstGeom prst="rect">
            <a:avLst/>
          </a:prstGeom>
        </p:spPr>
      </p:pic>
      <p:pic>
        <p:nvPicPr>
          <p:cNvPr id="10" name="Bild 9" descr="Mail-03.png"/>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593951" y="4211639"/>
            <a:ext cx="783978" cy="830624"/>
          </a:xfrm>
          <a:prstGeom prst="rect">
            <a:avLst/>
          </a:prstGeom>
        </p:spPr>
      </p:pic>
      <p:sp>
        <p:nvSpPr>
          <p:cNvPr id="11" name="Titel 1"/>
          <p:cNvSpPr>
            <a:spLocks noGrp="1"/>
          </p:cNvSpPr>
          <p:nvPr>
            <p:ph type="title"/>
          </p:nvPr>
        </p:nvSpPr>
        <p:spPr>
          <a:xfrm>
            <a:off x="1824795" y="117568"/>
            <a:ext cx="4820904" cy="874183"/>
          </a:xfrm>
        </p:spPr>
        <p:txBody>
          <a:bodyPr>
            <a:noAutofit/>
          </a:bodyPr>
          <a:lstStyle>
            <a:lvl1pPr>
              <a:defRPr sz="3200">
                <a:latin typeface="+mn-lt"/>
                <a:ea typeface="Myriad Pro" charset="0"/>
                <a:cs typeface="Arial"/>
              </a:defRPr>
            </a:lvl1pPr>
          </a:lstStyle>
          <a:p>
            <a:r>
              <a:rPr lang="de-DE" dirty="0" smtClean="0"/>
              <a:t>Mastertitelformat bearbeiten</a:t>
            </a:r>
            <a:endParaRPr lang="de-DE" dirty="0"/>
          </a:p>
        </p:txBody>
      </p:sp>
      <p:pic>
        <p:nvPicPr>
          <p:cNvPr id="12" name="Picture 2" descr="http://eacea.ec.europa.eu/img/logos/erasmus_plus/eu_flag_co_funded_pos_%5Brgb%5D_left.jpg"/>
          <p:cNvPicPr>
            <a:picLocks noChangeAspect="1" noChangeArrowheads="1"/>
          </p:cNvPicPr>
          <p:nvPr userDrawn="1"/>
        </p:nvPicPr>
        <p:blipFill>
          <a:blip r:embed="rId6" cstate="print">
            <a:extLst>
              <a:ext uri="{28A0092B-C50C-407E-A947-70E740481C1C}">
                <a14:useLocalDpi xmlns="" xmlns:a14="http://schemas.microsoft.com/office/drawing/2010/main" val="0"/>
              </a:ext>
            </a:extLst>
          </a:blip>
          <a:srcRect/>
          <a:stretch>
            <a:fillRect/>
          </a:stretch>
        </p:blipFill>
        <p:spPr bwMode="auto">
          <a:xfrm>
            <a:off x="6656450" y="85313"/>
            <a:ext cx="2326304" cy="7040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89093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E87F86-E6C9-46E0-B75D-ADDCFCFA2D88}" type="datetimeFigureOut">
              <a:rPr lang="ru-RU" smtClean="0"/>
              <a:pPr/>
              <a:t>06.12.2016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AF3BAE-16FA-4072-A218-4CD57BDA1FCD}" type="slidenum">
              <a:rPr lang="ru-RU" smtClean="0"/>
              <a:pPr/>
              <a:t>‹#›</a:t>
            </a:fld>
            <a:endParaRPr lang="ru-RU"/>
          </a:p>
        </p:txBody>
      </p:sp>
    </p:spTree>
    <p:extLst>
      <p:ext uri="{BB962C8B-B14F-4D97-AF65-F5344CB8AC3E}">
        <p14:creationId xmlns="" xmlns:p14="http://schemas.microsoft.com/office/powerpoint/2010/main" val="120276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CE87F86-E6C9-46E0-B75D-ADDCFCFA2D88}" type="datetimeFigureOut">
              <a:rPr lang="ru-RU" smtClean="0"/>
              <a:pPr/>
              <a:t>06.12.2016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AF3BAE-16FA-4072-A218-4CD57BDA1FCD}" type="slidenum">
              <a:rPr lang="ru-RU" smtClean="0"/>
              <a:pPr/>
              <a:t>‹#›</a:t>
            </a:fld>
            <a:endParaRPr lang="ru-RU"/>
          </a:p>
        </p:txBody>
      </p:sp>
    </p:spTree>
    <p:extLst>
      <p:ext uri="{BB962C8B-B14F-4D97-AF65-F5344CB8AC3E}">
        <p14:creationId xmlns="" xmlns:p14="http://schemas.microsoft.com/office/powerpoint/2010/main" val="72150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CE87F86-E6C9-46E0-B75D-ADDCFCFA2D88}" type="datetimeFigureOut">
              <a:rPr lang="ru-RU" smtClean="0"/>
              <a:pPr/>
              <a:t>06.12.2016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AF3BAE-16FA-4072-A218-4CD57BDA1FCD}" type="slidenum">
              <a:rPr lang="ru-RU" smtClean="0"/>
              <a:pPr/>
              <a:t>‹#›</a:t>
            </a:fld>
            <a:endParaRPr lang="ru-RU"/>
          </a:p>
        </p:txBody>
      </p:sp>
    </p:spTree>
    <p:extLst>
      <p:ext uri="{BB962C8B-B14F-4D97-AF65-F5344CB8AC3E}">
        <p14:creationId xmlns="" xmlns:p14="http://schemas.microsoft.com/office/powerpoint/2010/main" val="3949168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CE87F86-E6C9-46E0-B75D-ADDCFCFA2D88}" type="datetimeFigureOut">
              <a:rPr lang="ru-RU" smtClean="0"/>
              <a:pPr/>
              <a:t>06.12.2016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3AF3BAE-16FA-4072-A218-4CD57BDA1FCD}" type="slidenum">
              <a:rPr lang="ru-RU" smtClean="0"/>
              <a:pPr/>
              <a:t>‹#›</a:t>
            </a:fld>
            <a:endParaRPr lang="ru-RU"/>
          </a:p>
        </p:txBody>
      </p:sp>
    </p:spTree>
    <p:extLst>
      <p:ext uri="{BB962C8B-B14F-4D97-AF65-F5344CB8AC3E}">
        <p14:creationId xmlns="" xmlns:p14="http://schemas.microsoft.com/office/powerpoint/2010/main" val="1113595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CE87F86-E6C9-46E0-B75D-ADDCFCFA2D88}" type="datetimeFigureOut">
              <a:rPr lang="ru-RU" smtClean="0"/>
              <a:pPr/>
              <a:t>06.12.2016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3AF3BAE-16FA-4072-A218-4CD57BDA1FCD}" type="slidenum">
              <a:rPr lang="ru-RU" smtClean="0"/>
              <a:pPr/>
              <a:t>‹#›</a:t>
            </a:fld>
            <a:endParaRPr lang="ru-RU"/>
          </a:p>
        </p:txBody>
      </p:sp>
    </p:spTree>
    <p:extLst>
      <p:ext uri="{BB962C8B-B14F-4D97-AF65-F5344CB8AC3E}">
        <p14:creationId xmlns="" xmlns:p14="http://schemas.microsoft.com/office/powerpoint/2010/main" val="3722782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CE87F86-E6C9-46E0-B75D-ADDCFCFA2D88}" type="datetimeFigureOut">
              <a:rPr lang="ru-RU" smtClean="0"/>
              <a:pPr/>
              <a:t>06.12.2016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AF3BAE-16FA-4072-A218-4CD57BDA1FCD}" type="slidenum">
              <a:rPr lang="ru-RU" smtClean="0"/>
              <a:pPr/>
              <a:t>‹#›</a:t>
            </a:fld>
            <a:endParaRPr lang="ru-RU"/>
          </a:p>
        </p:txBody>
      </p:sp>
    </p:spTree>
    <p:extLst>
      <p:ext uri="{BB962C8B-B14F-4D97-AF65-F5344CB8AC3E}">
        <p14:creationId xmlns="" xmlns:p14="http://schemas.microsoft.com/office/powerpoint/2010/main" val="254807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CE87F86-E6C9-46E0-B75D-ADDCFCFA2D88}" type="datetimeFigureOut">
              <a:rPr lang="ru-RU" smtClean="0"/>
              <a:pPr/>
              <a:t>06.12.2016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AF3BAE-16FA-4072-A218-4CD57BDA1FCD}" type="slidenum">
              <a:rPr lang="ru-RU" smtClean="0"/>
              <a:pPr/>
              <a:t>‹#›</a:t>
            </a:fld>
            <a:endParaRPr lang="ru-RU"/>
          </a:p>
        </p:txBody>
      </p:sp>
    </p:spTree>
    <p:extLst>
      <p:ext uri="{BB962C8B-B14F-4D97-AF65-F5344CB8AC3E}">
        <p14:creationId xmlns="" xmlns:p14="http://schemas.microsoft.com/office/powerpoint/2010/main" val="941839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CE87F86-E6C9-46E0-B75D-ADDCFCFA2D88}" type="datetimeFigureOut">
              <a:rPr lang="ru-RU" smtClean="0"/>
              <a:pPr/>
              <a:t>06.12.2016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AF3BAE-16FA-4072-A218-4CD57BDA1FCD}" type="slidenum">
              <a:rPr lang="ru-RU" smtClean="0"/>
              <a:pPr/>
              <a:t>‹#›</a:t>
            </a:fld>
            <a:endParaRPr lang="ru-RU"/>
          </a:p>
        </p:txBody>
      </p:sp>
    </p:spTree>
    <p:extLst>
      <p:ext uri="{BB962C8B-B14F-4D97-AF65-F5344CB8AC3E}">
        <p14:creationId xmlns="" xmlns:p14="http://schemas.microsoft.com/office/powerpoint/2010/main" val="4004778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87F86-E6C9-46E0-B75D-ADDCFCFA2D88}" type="datetimeFigureOut">
              <a:rPr lang="ru-RU" smtClean="0"/>
              <a:pPr/>
              <a:t>06.12.2016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F3BAE-16FA-4072-A218-4CD57BDA1FCD}" type="slidenum">
              <a:rPr lang="ru-RU" smtClean="0"/>
              <a:pPr/>
              <a:t>‹#›</a:t>
            </a:fld>
            <a:endParaRPr lang="ru-RU"/>
          </a:p>
        </p:txBody>
      </p:sp>
    </p:spTree>
    <p:extLst>
      <p:ext uri="{BB962C8B-B14F-4D97-AF65-F5344CB8AC3E}">
        <p14:creationId xmlns="" xmlns:p14="http://schemas.microsoft.com/office/powerpoint/2010/main" val="1258920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13.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hyperlink" Target="mailto:mulikovasaltanat@mail.ru"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000" b="1" dirty="0" smtClean="0">
                <a:solidFill>
                  <a:srgbClr val="002060"/>
                </a:solidFill>
                <a:latin typeface="+mj-lt"/>
                <a:cs typeface="Times New Roman" pitchFamily="18" charset="0"/>
              </a:rPr>
              <a:t>Establishment of the Centers of competence </a:t>
            </a:r>
            <a:r>
              <a:rPr lang="kk-KZ" sz="2000" b="1" dirty="0" smtClean="0">
                <a:solidFill>
                  <a:srgbClr val="002060"/>
                </a:solidFill>
                <a:latin typeface="+mj-lt"/>
                <a:cs typeface="Times New Roman" pitchFamily="18" charset="0"/>
              </a:rPr>
              <a:t/>
            </a:r>
            <a:br>
              <a:rPr lang="kk-KZ" sz="2000" b="1" dirty="0" smtClean="0">
                <a:solidFill>
                  <a:srgbClr val="002060"/>
                </a:solidFill>
                <a:latin typeface="+mj-lt"/>
                <a:cs typeface="Times New Roman" pitchFamily="18" charset="0"/>
              </a:rPr>
            </a:br>
            <a:r>
              <a:rPr lang="en-US" sz="2000" b="1" dirty="0" smtClean="0">
                <a:solidFill>
                  <a:srgbClr val="002060"/>
                </a:solidFill>
                <a:latin typeface="+mj-lt"/>
                <a:cs typeface="Times New Roman" pitchFamily="18" charset="0"/>
              </a:rPr>
              <a:t>and Employability Development </a:t>
            </a:r>
            <a:endParaRPr lang="de-DE" sz="2000" b="1" dirty="0">
              <a:solidFill>
                <a:srgbClr val="002060"/>
              </a:solidFill>
              <a:latin typeface="+mj-lt"/>
              <a:cs typeface="Times New Roman" pitchFamily="18" charset="0"/>
            </a:endParaRPr>
          </a:p>
        </p:txBody>
      </p:sp>
      <p:sp>
        <p:nvSpPr>
          <p:cNvPr id="5" name="Прямоугольник 4"/>
          <p:cNvSpPr/>
          <p:nvPr/>
        </p:nvSpPr>
        <p:spPr>
          <a:xfrm>
            <a:off x="688887" y="4961816"/>
            <a:ext cx="6043354" cy="720433"/>
          </a:xfrm>
          <a:prstGeom prst="rect">
            <a:avLst/>
          </a:prstGeom>
        </p:spPr>
        <p:txBody>
          <a:bodyPr wrap="square" lIns="103867" tIns="51933" rIns="103867" bIns="51933">
            <a:spAutoFit/>
          </a:bodyPr>
          <a:lstStyle/>
          <a:p>
            <a:r>
              <a:rPr lang="en-US" sz="2000" b="1" dirty="0" smtClean="0">
                <a:cs typeface="Times New Roman" panose="02020603050405020304" pitchFamily="18" charset="0"/>
              </a:rPr>
              <a:t>WP II leader - Karaganda Economic University of Kazpotrebsoyuz</a:t>
            </a:r>
            <a:endParaRPr lang="ru-RU" sz="2000" b="1" dirty="0">
              <a:cs typeface="Times New Roman" panose="02020603050405020304" pitchFamily="18" charset="0"/>
            </a:endParaRPr>
          </a:p>
        </p:txBody>
      </p:sp>
      <p:sp>
        <p:nvSpPr>
          <p:cNvPr id="6" name="Прямоугольник 5"/>
          <p:cNvSpPr/>
          <p:nvPr/>
        </p:nvSpPr>
        <p:spPr>
          <a:xfrm>
            <a:off x="1391515" y="2348880"/>
            <a:ext cx="6408711" cy="2166983"/>
          </a:xfrm>
          <a:prstGeom prst="rect">
            <a:avLst/>
          </a:prstGeom>
        </p:spPr>
        <p:txBody>
          <a:bodyPr wrap="square" lIns="103867" tIns="51933" rIns="103867" bIns="51933">
            <a:spAutoFit/>
          </a:bodyPr>
          <a:lstStyle/>
          <a:p>
            <a:pPr algn="ctr"/>
            <a:r>
              <a:rPr lang="en-US" sz="3200" b="1" dirty="0" smtClean="0">
                <a:solidFill>
                  <a:srgbClr val="002060"/>
                </a:solidFill>
              </a:rPr>
              <a:t>MODELING THE CENTRE FOR COMPETENCE AND  EMPLOYABILITY DEVELOPMENT IN KAZAHSTAN</a:t>
            </a:r>
            <a:endParaRPr lang="ru-RU" sz="3200" b="1" dirty="0" smtClean="0">
              <a:solidFill>
                <a:srgbClr val="002060"/>
              </a:solidFill>
            </a:endParaRPr>
          </a:p>
          <a:p>
            <a:pPr algn="ctr"/>
            <a:endParaRPr lang="ru-RU" b="1" dirty="0" smtClean="0">
              <a:solidFill>
                <a:srgbClr val="002060"/>
              </a:solidFill>
            </a:endParaRPr>
          </a:p>
          <a:p>
            <a:pPr algn="ctr"/>
            <a:r>
              <a:rPr lang="en-US" sz="2000" b="1" dirty="0" smtClean="0">
                <a:solidFill>
                  <a:srgbClr val="002060"/>
                </a:solidFill>
              </a:rPr>
              <a:t>Joint Framework Concept </a:t>
            </a:r>
            <a:endParaRPr lang="ru-RU" sz="2000" dirty="0">
              <a:solidFill>
                <a:srgbClr val="002060"/>
              </a:solidFill>
            </a:endParaRPr>
          </a:p>
        </p:txBody>
      </p:sp>
    </p:spTree>
    <p:extLst>
      <p:ext uri="{BB962C8B-B14F-4D97-AF65-F5344CB8AC3E}">
        <p14:creationId xmlns="" xmlns:p14="http://schemas.microsoft.com/office/powerpoint/2010/main" val="3010972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CB52548D-6DFB-6C45-B918-34B5245948E1}" type="slidenum">
              <a:rPr lang="de-DE" smtClean="0"/>
              <a:pPr/>
              <a:t>10</a:t>
            </a:fld>
            <a:endParaRPr lang="de-DE" dirty="0"/>
          </a:p>
        </p:txBody>
      </p:sp>
      <p:sp>
        <p:nvSpPr>
          <p:cNvPr id="5" name="Прямоугольник 4"/>
          <p:cNvSpPr/>
          <p:nvPr/>
        </p:nvSpPr>
        <p:spPr>
          <a:xfrm>
            <a:off x="2051720" y="404664"/>
            <a:ext cx="4032448" cy="523220"/>
          </a:xfrm>
          <a:prstGeom prst="rect">
            <a:avLst/>
          </a:prstGeom>
        </p:spPr>
        <p:txBody>
          <a:bodyPr wrap="square">
            <a:spAutoFit/>
          </a:bodyPr>
          <a:lstStyle/>
          <a:p>
            <a:r>
              <a:rPr lang="en-US" sz="2800" b="1" dirty="0" smtClean="0">
                <a:solidFill>
                  <a:srgbClr val="FF0000"/>
                </a:solidFill>
              </a:rPr>
              <a:t>CCED</a:t>
            </a:r>
            <a:r>
              <a:rPr lang="ru-RU" sz="2800" b="1" dirty="0" smtClean="0">
                <a:solidFill>
                  <a:srgbClr val="FF0000"/>
                </a:solidFill>
              </a:rPr>
              <a:t> - </a:t>
            </a:r>
            <a:r>
              <a:rPr lang="en-US" sz="2800" b="1" dirty="0">
                <a:solidFill>
                  <a:srgbClr val="FF0000"/>
                </a:solidFill>
              </a:rPr>
              <a:t>UNIVERSITY </a:t>
            </a:r>
            <a:r>
              <a:rPr lang="en-US" sz="2800" b="1" dirty="0" smtClean="0">
                <a:solidFill>
                  <a:srgbClr val="FF0000"/>
                </a:solidFill>
              </a:rPr>
              <a:t>STAFF</a:t>
            </a:r>
            <a:endParaRPr lang="ru-RU" sz="2800" dirty="0">
              <a:solidFill>
                <a:srgbClr val="FF0000"/>
              </a:solidFill>
            </a:endParaRPr>
          </a:p>
        </p:txBody>
      </p:sp>
      <p:grpSp>
        <p:nvGrpSpPr>
          <p:cNvPr id="16" name="Группа 15"/>
          <p:cNvGrpSpPr/>
          <p:nvPr/>
        </p:nvGrpSpPr>
        <p:grpSpPr>
          <a:xfrm>
            <a:off x="6588224" y="2276872"/>
            <a:ext cx="1944216" cy="2005128"/>
            <a:chOff x="6256609" y="2469262"/>
            <a:chExt cx="2235200" cy="2235200"/>
          </a:xfrm>
        </p:grpSpPr>
        <p:sp>
          <p:nvSpPr>
            <p:cNvPr id="11" name="Shape 10"/>
            <p:cNvSpPr/>
            <p:nvPr/>
          </p:nvSpPr>
          <p:spPr>
            <a:xfrm>
              <a:off x="6256609" y="2469262"/>
              <a:ext cx="2235200" cy="2235200"/>
            </a:xfrm>
            <a:prstGeom prst="gear9">
              <a:avLst/>
            </a:prstGeom>
          </p:spPr>
          <p:style>
            <a:lnRef idx="0">
              <a:schemeClr val="accent1"/>
            </a:lnRef>
            <a:fillRef idx="3">
              <a:schemeClr val="accent1"/>
            </a:fillRef>
            <a:effectRef idx="3">
              <a:schemeClr val="accent1"/>
            </a:effectRef>
            <a:fontRef idx="minor">
              <a:schemeClr val="lt1"/>
            </a:fontRef>
          </p:style>
        </p:sp>
        <p:sp>
          <p:nvSpPr>
            <p:cNvPr id="13" name="Прямоугольник 12"/>
            <p:cNvSpPr/>
            <p:nvPr/>
          </p:nvSpPr>
          <p:spPr>
            <a:xfrm>
              <a:off x="6587750" y="3271965"/>
              <a:ext cx="1431364" cy="411710"/>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t>CCED</a:t>
              </a:r>
            </a:p>
          </p:txBody>
        </p:sp>
      </p:grpSp>
      <p:grpSp>
        <p:nvGrpSpPr>
          <p:cNvPr id="17" name="Группа 16"/>
          <p:cNvGrpSpPr/>
          <p:nvPr/>
        </p:nvGrpSpPr>
        <p:grpSpPr>
          <a:xfrm>
            <a:off x="5952036" y="1119508"/>
            <a:ext cx="1625600" cy="1625600"/>
            <a:chOff x="5796134" y="1119509"/>
            <a:chExt cx="1625600" cy="1625600"/>
          </a:xfrm>
        </p:grpSpPr>
        <p:sp>
          <p:nvSpPr>
            <p:cNvPr id="8" name="Shape 7"/>
            <p:cNvSpPr/>
            <p:nvPr/>
          </p:nvSpPr>
          <p:spPr>
            <a:xfrm rot="4654194">
              <a:off x="5796134" y="1119509"/>
              <a:ext cx="1625600" cy="1625600"/>
            </a:xfrm>
            <a:prstGeom prst="gear6">
              <a:avLst/>
            </a:prstGeom>
            <a:solidFill>
              <a:srgbClr val="00B0F0"/>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Прямоугольник 13"/>
            <p:cNvSpPr/>
            <p:nvPr/>
          </p:nvSpPr>
          <p:spPr>
            <a:xfrm>
              <a:off x="6026273" y="1609143"/>
              <a:ext cx="1205651" cy="646331"/>
            </a:xfrm>
            <a:prstGeom prst="rect">
              <a:avLst/>
            </a:prstGeom>
          </p:spPr>
          <p:txBody>
            <a:bodyPr wrap="none">
              <a:spAutoFit/>
            </a:bodyPr>
            <a:lstStyle/>
            <a:p>
              <a:r>
                <a:rPr lang="en-US" b="1" dirty="0"/>
                <a:t>University </a:t>
              </a:r>
            </a:p>
            <a:p>
              <a:pPr algn="ctr"/>
              <a:r>
                <a:rPr lang="en-US" b="1" dirty="0"/>
                <a:t>staff</a:t>
              </a:r>
            </a:p>
          </p:txBody>
        </p:sp>
      </p:grpSp>
      <p:sp>
        <p:nvSpPr>
          <p:cNvPr id="2" name="Прямоугольник 1"/>
          <p:cNvSpPr/>
          <p:nvPr/>
        </p:nvSpPr>
        <p:spPr>
          <a:xfrm>
            <a:off x="467544" y="1148926"/>
            <a:ext cx="5904656" cy="3046988"/>
          </a:xfrm>
          <a:prstGeom prst="rect">
            <a:avLst/>
          </a:prstGeom>
        </p:spPr>
        <p:txBody>
          <a:bodyPr wrap="square">
            <a:spAutoFit/>
          </a:bodyPr>
          <a:lstStyle/>
          <a:p>
            <a:r>
              <a:rPr lang="en-US" sz="1600" b="1" dirty="0" smtClean="0">
                <a:solidFill>
                  <a:srgbClr val="002060"/>
                </a:solidFill>
                <a:cs typeface="Times New Roman" pitchFamily="18" charset="0"/>
              </a:rPr>
              <a:t>ACTIVITIES</a:t>
            </a:r>
            <a:r>
              <a:rPr lang="ru-RU" sz="1600" b="1" dirty="0" smtClean="0">
                <a:solidFill>
                  <a:srgbClr val="002060"/>
                </a:solidFill>
                <a:cs typeface="Times New Roman" pitchFamily="18" charset="0"/>
              </a:rPr>
              <a:t>:</a:t>
            </a:r>
          </a:p>
          <a:p>
            <a:pPr marL="285750" indent="-285750">
              <a:buFont typeface="Wingdings" pitchFamily="2" charset="2"/>
              <a:buChar char="ü"/>
            </a:pPr>
            <a:r>
              <a:rPr lang="en-US" sz="1600" dirty="0" smtClean="0">
                <a:cs typeface="Times New Roman" pitchFamily="18" charset="0"/>
              </a:rPr>
              <a:t>assistance </a:t>
            </a:r>
            <a:r>
              <a:rPr lang="en-US" sz="1600" dirty="0">
                <a:cs typeface="Times New Roman" pitchFamily="18" charset="0"/>
              </a:rPr>
              <a:t>in realization of  educational programs of institution</a:t>
            </a:r>
            <a:r>
              <a:rPr lang="ru-RU" sz="1600" dirty="0" smtClean="0">
                <a:cs typeface="Times New Roman" pitchFamily="18" charset="0"/>
              </a:rPr>
              <a:t>,</a:t>
            </a:r>
          </a:p>
          <a:p>
            <a:pPr indent="273050"/>
            <a:r>
              <a:rPr lang="en-US" sz="1600" dirty="0" smtClean="0">
                <a:cs typeface="Times New Roman" pitchFamily="18" charset="0"/>
              </a:rPr>
              <a:t>based </a:t>
            </a:r>
            <a:r>
              <a:rPr lang="en-US" sz="1600" dirty="0">
                <a:cs typeface="Times New Roman" pitchFamily="18" charset="0"/>
              </a:rPr>
              <a:t>on competence approach</a:t>
            </a:r>
            <a:r>
              <a:rPr lang="ru-RU" sz="1600" dirty="0">
                <a:cs typeface="Times New Roman" pitchFamily="18" charset="0"/>
              </a:rPr>
              <a:t>;</a:t>
            </a:r>
          </a:p>
          <a:p>
            <a:pPr marL="285750" indent="-285750">
              <a:buFont typeface="Wingdings" pitchFamily="2" charset="2"/>
              <a:buChar char="ü"/>
            </a:pPr>
            <a:r>
              <a:rPr lang="en-US" sz="1600" dirty="0">
                <a:cs typeface="Times New Roman" pitchFamily="18" charset="0"/>
              </a:rPr>
              <a:t>development of competence models</a:t>
            </a:r>
            <a:r>
              <a:rPr lang="ru-RU" sz="1600" dirty="0">
                <a:cs typeface="Times New Roman" pitchFamily="18" charset="0"/>
              </a:rPr>
              <a:t>;</a:t>
            </a:r>
          </a:p>
          <a:p>
            <a:pPr marL="285750" indent="-285750">
              <a:buFont typeface="Wingdings" pitchFamily="2" charset="2"/>
              <a:buChar char="ü"/>
            </a:pPr>
            <a:r>
              <a:rPr lang="en-US" sz="1600" dirty="0">
                <a:cs typeface="Times New Roman" pitchFamily="18" charset="0"/>
              </a:rPr>
              <a:t>assistance in achievement of the planned educational results</a:t>
            </a:r>
            <a:r>
              <a:rPr lang="ru-RU" sz="1600" dirty="0">
                <a:cs typeface="Times New Roman" pitchFamily="18" charset="0"/>
              </a:rPr>
              <a:t>;</a:t>
            </a:r>
            <a:endParaRPr lang="en-US" sz="1600" dirty="0">
              <a:cs typeface="Times New Roman" pitchFamily="18" charset="0"/>
            </a:endParaRPr>
          </a:p>
          <a:p>
            <a:pPr marL="285750" indent="-285750">
              <a:buFont typeface="Wingdings" pitchFamily="2" charset="2"/>
              <a:buChar char="ü"/>
            </a:pPr>
            <a:r>
              <a:rPr lang="en-US" sz="1600" dirty="0">
                <a:cs typeface="Times New Roman" pitchFamily="18" charset="0"/>
              </a:rPr>
              <a:t>Assistance in the development of the new educational programs’ </a:t>
            </a:r>
            <a:endParaRPr lang="ru-RU" sz="1600" dirty="0" smtClean="0">
              <a:cs typeface="Times New Roman" pitchFamily="18" charset="0"/>
            </a:endParaRPr>
          </a:p>
          <a:p>
            <a:pPr indent="273050"/>
            <a:r>
              <a:rPr lang="en-US" sz="1600" dirty="0" smtClean="0">
                <a:cs typeface="Times New Roman" pitchFamily="18" charset="0"/>
              </a:rPr>
              <a:t>profiles</a:t>
            </a:r>
            <a:r>
              <a:rPr lang="en-US" sz="1600" dirty="0">
                <a:cs typeface="Times New Roman" pitchFamily="18" charset="0"/>
              </a:rPr>
              <a:t>;</a:t>
            </a:r>
            <a:endParaRPr lang="ru-RU" sz="1600" dirty="0">
              <a:cs typeface="Times New Roman" pitchFamily="18" charset="0"/>
            </a:endParaRPr>
          </a:p>
          <a:p>
            <a:pPr marL="285750" indent="-285750">
              <a:buFont typeface="Wingdings" pitchFamily="2" charset="2"/>
              <a:buChar char="ü"/>
            </a:pPr>
            <a:r>
              <a:rPr lang="en-US" sz="1600" dirty="0">
                <a:cs typeface="Times New Roman" pitchFamily="18" charset="0"/>
              </a:rPr>
              <a:t>estimation of the demand for educational programs</a:t>
            </a:r>
            <a:r>
              <a:rPr lang="ru-RU" sz="1600" dirty="0">
                <a:cs typeface="Times New Roman" pitchFamily="18" charset="0"/>
              </a:rPr>
              <a:t>;</a:t>
            </a:r>
          </a:p>
          <a:p>
            <a:pPr marL="285750" indent="-285750">
              <a:buFont typeface="Wingdings" pitchFamily="2" charset="2"/>
              <a:buChar char="ü"/>
            </a:pPr>
            <a:r>
              <a:rPr lang="en-US" sz="1600" dirty="0">
                <a:cs typeface="Times New Roman" pitchFamily="18" charset="0"/>
              </a:rPr>
              <a:t>organization of professors and university staff skills improvement</a:t>
            </a:r>
            <a:r>
              <a:rPr lang="ru-RU" sz="1600" dirty="0">
                <a:cs typeface="Times New Roman" pitchFamily="18" charset="0"/>
              </a:rPr>
              <a:t>;</a:t>
            </a:r>
          </a:p>
          <a:p>
            <a:pPr marL="285750" indent="-285750">
              <a:buFont typeface="Wingdings" pitchFamily="2" charset="2"/>
              <a:buChar char="ü"/>
            </a:pPr>
            <a:r>
              <a:rPr lang="en-US" sz="1600" dirty="0">
                <a:cs typeface="Times New Roman" pitchFamily="18" charset="0"/>
              </a:rPr>
              <a:t>organizational and methodological help</a:t>
            </a:r>
            <a:r>
              <a:rPr lang="ru-RU" sz="1600" dirty="0">
                <a:cs typeface="Times New Roman" pitchFamily="18" charset="0"/>
              </a:rPr>
              <a:t>;</a:t>
            </a:r>
          </a:p>
          <a:p>
            <a:pPr marL="285750" indent="-285750">
              <a:buFont typeface="Wingdings" pitchFamily="2" charset="2"/>
              <a:buChar char="ü"/>
            </a:pPr>
            <a:r>
              <a:rPr lang="en-US" sz="1600" dirty="0">
                <a:cs typeface="Times New Roman" pitchFamily="18" charset="0"/>
              </a:rPr>
              <a:t>informational support</a:t>
            </a:r>
            <a:r>
              <a:rPr lang="ru-RU" sz="1600" dirty="0">
                <a:cs typeface="Times New Roman" pitchFamily="18" charset="0"/>
              </a:rPr>
              <a:t>;</a:t>
            </a:r>
          </a:p>
          <a:p>
            <a:pPr marL="285750" indent="-285750">
              <a:buFont typeface="Wingdings" pitchFamily="2" charset="2"/>
              <a:buChar char="ü"/>
            </a:pPr>
            <a:r>
              <a:rPr lang="en-US" sz="1600" dirty="0">
                <a:cs typeface="Times New Roman" pitchFamily="18" charset="0"/>
              </a:rPr>
              <a:t>coordination of interaction among all target groups.</a:t>
            </a:r>
            <a:endParaRPr lang="ru-RU" sz="1600" dirty="0">
              <a:cs typeface="Times New Roman" pitchFamily="18" charset="0"/>
            </a:endParaRPr>
          </a:p>
        </p:txBody>
      </p:sp>
      <p:sp>
        <p:nvSpPr>
          <p:cNvPr id="3" name="Прямоугольник 2"/>
          <p:cNvSpPr/>
          <p:nvPr/>
        </p:nvSpPr>
        <p:spPr>
          <a:xfrm>
            <a:off x="460866" y="4365104"/>
            <a:ext cx="6926960" cy="1323439"/>
          </a:xfrm>
          <a:prstGeom prst="rect">
            <a:avLst/>
          </a:prstGeom>
        </p:spPr>
        <p:txBody>
          <a:bodyPr wrap="square">
            <a:spAutoFit/>
          </a:bodyPr>
          <a:lstStyle/>
          <a:p>
            <a:r>
              <a:rPr lang="en-US" sz="1600" b="1" dirty="0" smtClean="0">
                <a:solidFill>
                  <a:srgbClr val="002060"/>
                </a:solidFill>
                <a:cs typeface="Times New Roman" pitchFamily="18" charset="0"/>
              </a:rPr>
              <a:t>TOOLS</a:t>
            </a:r>
            <a:r>
              <a:rPr lang="ru-RU" sz="1600" b="1" dirty="0" smtClean="0">
                <a:solidFill>
                  <a:srgbClr val="002060"/>
                </a:solidFill>
                <a:cs typeface="Times New Roman" pitchFamily="18" charset="0"/>
              </a:rPr>
              <a:t>:</a:t>
            </a:r>
            <a:endParaRPr lang="en-US" sz="1600" b="1" dirty="0" smtClean="0">
              <a:solidFill>
                <a:srgbClr val="002060"/>
              </a:solidFill>
              <a:cs typeface="Times New Roman" pitchFamily="18" charset="0"/>
            </a:endParaRPr>
          </a:p>
          <a:p>
            <a:r>
              <a:rPr lang="en-US" sz="1600" dirty="0" smtClean="0">
                <a:cs typeface="Times New Roman" pitchFamily="18" charset="0"/>
              </a:rPr>
              <a:t>surveys</a:t>
            </a:r>
            <a:r>
              <a:rPr lang="en-US" sz="1600" dirty="0">
                <a:cs typeface="Times New Roman" pitchFamily="18" charset="0"/>
              </a:rPr>
              <a:t>, interviews, benchmarking</a:t>
            </a:r>
            <a:r>
              <a:rPr lang="ru-RU" sz="1600" dirty="0">
                <a:cs typeface="Times New Roman" pitchFamily="18" charset="0"/>
              </a:rPr>
              <a:t>, </a:t>
            </a:r>
            <a:r>
              <a:rPr lang="en-US" sz="1600" dirty="0">
                <a:cs typeface="Times New Roman" pitchFamily="18" charset="0"/>
              </a:rPr>
              <a:t>networking, examination</a:t>
            </a:r>
          </a:p>
          <a:p>
            <a:r>
              <a:rPr lang="en-US" sz="1600" dirty="0">
                <a:cs typeface="Times New Roman" pitchFamily="18" charset="0"/>
              </a:rPr>
              <a:t>courses, webinars</a:t>
            </a:r>
            <a:r>
              <a:rPr lang="ru-RU" sz="1600" dirty="0">
                <a:cs typeface="Times New Roman" pitchFamily="18" charset="0"/>
              </a:rPr>
              <a:t>, </a:t>
            </a:r>
            <a:r>
              <a:rPr lang="en-US" sz="1600" dirty="0">
                <a:cs typeface="Times New Roman" pitchFamily="18" charset="0"/>
              </a:rPr>
              <a:t>chat-seminars</a:t>
            </a:r>
            <a:r>
              <a:rPr lang="ru-RU" sz="1600" dirty="0">
                <a:cs typeface="Times New Roman" pitchFamily="18" charset="0"/>
              </a:rPr>
              <a:t>, </a:t>
            </a:r>
            <a:r>
              <a:rPr lang="en-US" sz="1600" dirty="0">
                <a:cs typeface="Times New Roman" pitchFamily="18" charset="0"/>
              </a:rPr>
              <a:t>master-classes, conferences</a:t>
            </a:r>
            <a:r>
              <a:rPr lang="ru-RU" sz="1600" dirty="0">
                <a:cs typeface="Times New Roman" pitchFamily="18" charset="0"/>
              </a:rPr>
              <a:t>, </a:t>
            </a:r>
            <a:r>
              <a:rPr lang="en-US" sz="1600" dirty="0" smtClean="0">
                <a:cs typeface="Times New Roman" pitchFamily="18" charset="0"/>
              </a:rPr>
              <a:t>round-table</a:t>
            </a:r>
            <a:endParaRPr lang="ru-RU" sz="1600" dirty="0" smtClean="0">
              <a:cs typeface="Times New Roman" pitchFamily="18" charset="0"/>
            </a:endParaRPr>
          </a:p>
          <a:p>
            <a:r>
              <a:rPr lang="en-US" sz="1600" dirty="0" smtClean="0">
                <a:cs typeface="Times New Roman" pitchFamily="18" charset="0"/>
              </a:rPr>
              <a:t>discussions, trainings</a:t>
            </a:r>
            <a:r>
              <a:rPr lang="en-US" sz="1600" dirty="0">
                <a:cs typeface="Times New Roman" pitchFamily="18" charset="0"/>
              </a:rPr>
              <a:t>, consulting, coaching</a:t>
            </a:r>
            <a:r>
              <a:rPr lang="ru-RU" sz="1600" dirty="0">
                <a:cs typeface="Times New Roman" pitchFamily="18" charset="0"/>
              </a:rPr>
              <a:t>, </a:t>
            </a:r>
            <a:r>
              <a:rPr lang="en-US" sz="1600" dirty="0">
                <a:cs typeface="Times New Roman" pitchFamily="18" charset="0"/>
              </a:rPr>
              <a:t>meetings, up skilling,</a:t>
            </a:r>
            <a:r>
              <a:rPr lang="ru-RU" sz="1600" dirty="0">
                <a:cs typeface="Times New Roman" pitchFamily="18" charset="0"/>
              </a:rPr>
              <a:t> </a:t>
            </a:r>
            <a:r>
              <a:rPr lang="en-US" sz="1600" dirty="0">
                <a:cs typeface="Times New Roman" pitchFamily="18" charset="0"/>
              </a:rPr>
              <a:t>guides</a:t>
            </a:r>
            <a:endParaRPr lang="ru-RU" sz="1600" dirty="0">
              <a:cs typeface="Times New Roman" pitchFamily="18" charset="0"/>
            </a:endParaRPr>
          </a:p>
          <a:p>
            <a:r>
              <a:rPr lang="en-US" sz="1600" dirty="0">
                <a:cs typeface="Times New Roman" pitchFamily="18" charset="0"/>
              </a:rPr>
              <a:t>benefits</a:t>
            </a:r>
            <a:r>
              <a:rPr lang="ru-RU" sz="1600" dirty="0">
                <a:cs typeface="Times New Roman" pitchFamily="18" charset="0"/>
              </a:rPr>
              <a:t>, </a:t>
            </a:r>
            <a:r>
              <a:rPr lang="en-US" sz="1600" dirty="0">
                <a:cs typeface="Times New Roman" pitchFamily="18" charset="0"/>
              </a:rPr>
              <a:t>recommendations,</a:t>
            </a:r>
            <a:r>
              <a:rPr lang="ru-RU" sz="1600" dirty="0">
                <a:cs typeface="Times New Roman" pitchFamily="18" charset="0"/>
              </a:rPr>
              <a:t> </a:t>
            </a:r>
            <a:r>
              <a:rPr lang="en-US" sz="1600" dirty="0">
                <a:cs typeface="Times New Roman" pitchFamily="18" charset="0"/>
              </a:rPr>
              <a:t>programs</a:t>
            </a:r>
            <a:r>
              <a:rPr lang="ru-RU" sz="1600" dirty="0">
                <a:cs typeface="Times New Roman" pitchFamily="18" charset="0"/>
              </a:rPr>
              <a:t>,</a:t>
            </a:r>
            <a:r>
              <a:rPr lang="en-US" sz="1600" dirty="0">
                <a:cs typeface="Times New Roman" pitchFamily="18" charset="0"/>
              </a:rPr>
              <a:t> instructions, conditions</a:t>
            </a:r>
            <a:endParaRPr lang="ru-RU" sz="1600" dirty="0">
              <a:cs typeface="Times New Roman" pitchFamily="18" charset="0"/>
            </a:endParaRPr>
          </a:p>
        </p:txBody>
      </p:sp>
    </p:spTree>
    <p:extLst>
      <p:ext uri="{BB962C8B-B14F-4D97-AF65-F5344CB8AC3E}">
        <p14:creationId xmlns="" xmlns:p14="http://schemas.microsoft.com/office/powerpoint/2010/main" val="3891545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CB52548D-6DFB-6C45-B918-34B5245948E1}" type="slidenum">
              <a:rPr lang="de-DE" smtClean="0"/>
              <a:pPr/>
              <a:t>11</a:t>
            </a:fld>
            <a:endParaRPr lang="de-DE" dirty="0"/>
          </a:p>
        </p:txBody>
      </p:sp>
      <p:sp>
        <p:nvSpPr>
          <p:cNvPr id="5" name="Прямоугольник 4"/>
          <p:cNvSpPr/>
          <p:nvPr/>
        </p:nvSpPr>
        <p:spPr>
          <a:xfrm>
            <a:off x="2555776" y="396090"/>
            <a:ext cx="3024336" cy="523220"/>
          </a:xfrm>
          <a:prstGeom prst="rect">
            <a:avLst/>
          </a:prstGeom>
        </p:spPr>
        <p:txBody>
          <a:bodyPr wrap="square">
            <a:spAutoFit/>
          </a:bodyPr>
          <a:lstStyle/>
          <a:p>
            <a:r>
              <a:rPr lang="en-US" sz="2800" b="1" dirty="0" smtClean="0">
                <a:solidFill>
                  <a:srgbClr val="FF0000"/>
                </a:solidFill>
              </a:rPr>
              <a:t>CCED</a:t>
            </a:r>
            <a:r>
              <a:rPr lang="ru-RU" sz="2800" b="1" dirty="0" smtClean="0">
                <a:solidFill>
                  <a:srgbClr val="FF0000"/>
                </a:solidFill>
              </a:rPr>
              <a:t> - </a:t>
            </a:r>
            <a:r>
              <a:rPr lang="en-US" sz="2800" b="1" dirty="0">
                <a:solidFill>
                  <a:srgbClr val="FF0000"/>
                </a:solidFill>
              </a:rPr>
              <a:t>EMPLOYERS</a:t>
            </a:r>
            <a:endParaRPr lang="ru-RU" sz="2800" dirty="0">
              <a:solidFill>
                <a:srgbClr val="FF0000"/>
              </a:solidFill>
            </a:endParaRPr>
          </a:p>
        </p:txBody>
      </p:sp>
      <p:grpSp>
        <p:nvGrpSpPr>
          <p:cNvPr id="16" name="Группа 15"/>
          <p:cNvGrpSpPr/>
          <p:nvPr/>
        </p:nvGrpSpPr>
        <p:grpSpPr>
          <a:xfrm>
            <a:off x="6228184" y="1268760"/>
            <a:ext cx="2045730" cy="2115366"/>
            <a:chOff x="5923123" y="1186204"/>
            <a:chExt cx="2235200" cy="2235200"/>
          </a:xfrm>
        </p:grpSpPr>
        <p:sp>
          <p:nvSpPr>
            <p:cNvPr id="11" name="Shape 10"/>
            <p:cNvSpPr/>
            <p:nvPr/>
          </p:nvSpPr>
          <p:spPr>
            <a:xfrm>
              <a:off x="5923123" y="1186204"/>
              <a:ext cx="2235200" cy="2235200"/>
            </a:xfrm>
            <a:prstGeom prst="gear9">
              <a:avLst/>
            </a:prstGeom>
          </p:spPr>
          <p:style>
            <a:lnRef idx="0">
              <a:schemeClr val="accent1"/>
            </a:lnRef>
            <a:fillRef idx="3">
              <a:schemeClr val="accent1"/>
            </a:fillRef>
            <a:effectRef idx="3">
              <a:schemeClr val="accent1"/>
            </a:effectRef>
            <a:fontRef idx="minor">
              <a:schemeClr val="lt1"/>
            </a:fontRef>
          </p:style>
        </p:sp>
        <p:sp>
          <p:nvSpPr>
            <p:cNvPr id="13" name="Прямоугольник 12"/>
            <p:cNvSpPr/>
            <p:nvPr/>
          </p:nvSpPr>
          <p:spPr>
            <a:xfrm>
              <a:off x="6316509" y="2099250"/>
              <a:ext cx="1431363" cy="3902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t>CCED</a:t>
              </a:r>
            </a:p>
          </p:txBody>
        </p:sp>
      </p:grpSp>
      <p:sp>
        <p:nvSpPr>
          <p:cNvPr id="8" name="Shape 7"/>
          <p:cNvSpPr/>
          <p:nvPr/>
        </p:nvSpPr>
        <p:spPr>
          <a:xfrm rot="4654194">
            <a:off x="6960150" y="3080845"/>
            <a:ext cx="1625600" cy="1625600"/>
          </a:xfrm>
          <a:prstGeom prst="gear6">
            <a:avLst/>
          </a:prstGeom>
          <a:solidFill>
            <a:srgbClr val="00B0F0"/>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 name="Прямоугольник 1"/>
          <p:cNvSpPr/>
          <p:nvPr/>
        </p:nvSpPr>
        <p:spPr>
          <a:xfrm>
            <a:off x="467544" y="1148926"/>
            <a:ext cx="6480720" cy="3785652"/>
          </a:xfrm>
          <a:prstGeom prst="rect">
            <a:avLst/>
          </a:prstGeom>
        </p:spPr>
        <p:txBody>
          <a:bodyPr wrap="square">
            <a:spAutoFit/>
          </a:bodyPr>
          <a:lstStyle/>
          <a:p>
            <a:r>
              <a:rPr lang="en-US" sz="1600" b="1" dirty="0" smtClean="0">
                <a:solidFill>
                  <a:srgbClr val="002060"/>
                </a:solidFill>
                <a:cs typeface="Times New Roman" pitchFamily="18" charset="0"/>
              </a:rPr>
              <a:t>ACTIVITIES:</a:t>
            </a:r>
            <a:endParaRPr lang="ru-RU" sz="1600" b="1" dirty="0" smtClean="0">
              <a:solidFill>
                <a:srgbClr val="002060"/>
              </a:solidFill>
              <a:cs typeface="Times New Roman" pitchFamily="18" charset="0"/>
            </a:endParaRPr>
          </a:p>
          <a:p>
            <a:pPr marL="285750" indent="-285750">
              <a:buFont typeface="Wingdings" pitchFamily="2" charset="2"/>
              <a:buChar char="ü"/>
            </a:pPr>
            <a:r>
              <a:rPr lang="en-US" sz="1600" dirty="0" smtClean="0">
                <a:cs typeface="Times New Roman" pitchFamily="18" charset="0"/>
              </a:rPr>
              <a:t>assistance </a:t>
            </a:r>
            <a:r>
              <a:rPr lang="en-US" sz="1600" dirty="0">
                <a:cs typeface="Times New Roman" pitchFamily="18" charset="0"/>
              </a:rPr>
              <a:t>in the formation and development of the competence </a:t>
            </a:r>
            <a:endParaRPr lang="ru-RU" sz="1600" dirty="0" smtClean="0">
              <a:cs typeface="Times New Roman" pitchFamily="18" charset="0"/>
            </a:endParaRPr>
          </a:p>
          <a:p>
            <a:pPr indent="273050"/>
            <a:r>
              <a:rPr lang="en-US" sz="1600" dirty="0" smtClean="0">
                <a:cs typeface="Times New Roman" pitchFamily="18" charset="0"/>
              </a:rPr>
              <a:t>model </a:t>
            </a:r>
            <a:r>
              <a:rPr lang="en-US" sz="1600" dirty="0">
                <a:cs typeface="Times New Roman" pitchFamily="18" charset="0"/>
              </a:rPr>
              <a:t>for every educational program;</a:t>
            </a:r>
            <a:r>
              <a:rPr lang="ru-RU" sz="1600" dirty="0">
                <a:cs typeface="Times New Roman" pitchFamily="18" charset="0"/>
              </a:rPr>
              <a:t> </a:t>
            </a:r>
            <a:endParaRPr lang="ru-RU" sz="1600" dirty="0" smtClean="0">
              <a:cs typeface="Times New Roman" pitchFamily="18" charset="0"/>
            </a:endParaRPr>
          </a:p>
          <a:p>
            <a:pPr marL="285750" indent="-285750">
              <a:buFont typeface="Wingdings" pitchFamily="2" charset="2"/>
              <a:buChar char="ü"/>
            </a:pPr>
            <a:r>
              <a:rPr lang="en-US" sz="1600" dirty="0" smtClean="0">
                <a:cs typeface="Times New Roman" pitchFamily="18" charset="0"/>
              </a:rPr>
              <a:t>demand</a:t>
            </a:r>
            <a:r>
              <a:rPr lang="en-US" sz="1600" b="1" dirty="0" smtClean="0">
                <a:cs typeface="Times New Roman" pitchFamily="18" charset="0"/>
              </a:rPr>
              <a:t> </a:t>
            </a:r>
            <a:r>
              <a:rPr lang="en-US" sz="1600" dirty="0">
                <a:cs typeface="Times New Roman" pitchFamily="18" charset="0"/>
              </a:rPr>
              <a:t>analysis of the graduates at the labor market</a:t>
            </a:r>
            <a:r>
              <a:rPr lang="ru-RU" sz="1600" dirty="0" smtClean="0">
                <a:cs typeface="Times New Roman" pitchFamily="18" charset="0"/>
              </a:rPr>
              <a:t>;</a:t>
            </a:r>
          </a:p>
          <a:p>
            <a:pPr marL="285750" indent="-285750">
              <a:buFont typeface="Wingdings" pitchFamily="2" charset="2"/>
              <a:buChar char="ü"/>
            </a:pPr>
            <a:r>
              <a:rPr lang="en-US" sz="1600" dirty="0" smtClean="0">
                <a:cs typeface="Times New Roman" pitchFamily="18" charset="0"/>
              </a:rPr>
              <a:t>estimation </a:t>
            </a:r>
            <a:r>
              <a:rPr lang="en-US" sz="1600" dirty="0">
                <a:cs typeface="Times New Roman" pitchFamily="18" charset="0"/>
              </a:rPr>
              <a:t>professional competence of students/graduates</a:t>
            </a:r>
            <a:r>
              <a:rPr lang="ru-RU" sz="1600" dirty="0" smtClean="0">
                <a:cs typeface="Times New Roman" pitchFamily="18" charset="0"/>
              </a:rPr>
              <a:t>;</a:t>
            </a:r>
          </a:p>
          <a:p>
            <a:pPr marL="285750" indent="-285750">
              <a:buFont typeface="Wingdings" pitchFamily="2" charset="2"/>
              <a:buChar char="ü"/>
            </a:pPr>
            <a:r>
              <a:rPr lang="en-US" sz="1600" dirty="0" smtClean="0">
                <a:cs typeface="Times New Roman" pitchFamily="18" charset="0"/>
              </a:rPr>
              <a:t>participation </a:t>
            </a:r>
            <a:r>
              <a:rPr lang="en-US" sz="1600" dirty="0">
                <a:cs typeface="Times New Roman" pitchFamily="18" charset="0"/>
              </a:rPr>
              <a:t>in the professional competence certificating of students/graduates</a:t>
            </a:r>
            <a:r>
              <a:rPr lang="ru-RU" sz="1600" dirty="0" smtClean="0">
                <a:cs typeface="Times New Roman" pitchFamily="18" charset="0"/>
              </a:rPr>
              <a:t>;</a:t>
            </a:r>
          </a:p>
          <a:p>
            <a:pPr marL="285750" indent="-285750">
              <a:buFont typeface="Wingdings" pitchFamily="2" charset="2"/>
              <a:buChar char="ü"/>
            </a:pPr>
            <a:r>
              <a:rPr lang="en-US" sz="1600" dirty="0" smtClean="0">
                <a:cs typeface="Times New Roman" pitchFamily="18" charset="0"/>
              </a:rPr>
              <a:t>assistance </a:t>
            </a:r>
            <a:r>
              <a:rPr lang="en-US" sz="1600" dirty="0">
                <a:cs typeface="Times New Roman" pitchFamily="18" charset="0"/>
              </a:rPr>
              <a:t>in realization</a:t>
            </a:r>
            <a:r>
              <a:rPr lang="ru-RU" sz="1600" dirty="0">
                <a:cs typeface="Times New Roman" pitchFamily="18" charset="0"/>
              </a:rPr>
              <a:t> </a:t>
            </a:r>
            <a:r>
              <a:rPr lang="en-US" sz="1600" dirty="0">
                <a:cs typeface="Times New Roman" pitchFamily="18" charset="0"/>
              </a:rPr>
              <a:t>of the practice-based educational strategy</a:t>
            </a:r>
            <a:r>
              <a:rPr lang="ru-RU" sz="1600" dirty="0" smtClean="0">
                <a:cs typeface="Times New Roman" pitchFamily="18" charset="0"/>
              </a:rPr>
              <a:t>;</a:t>
            </a:r>
          </a:p>
          <a:p>
            <a:pPr marL="285750" indent="-285750">
              <a:buFont typeface="Wingdings" pitchFamily="2" charset="2"/>
              <a:buChar char="ü"/>
            </a:pPr>
            <a:r>
              <a:rPr lang="en-US" sz="1600" dirty="0" smtClean="0">
                <a:cs typeface="Times New Roman" pitchFamily="18" charset="0"/>
              </a:rPr>
              <a:t>assistance </a:t>
            </a:r>
            <a:r>
              <a:rPr lang="en-US" sz="1600" dirty="0">
                <a:cs typeface="Times New Roman" pitchFamily="18" charset="0"/>
              </a:rPr>
              <a:t>in the employment of graduates</a:t>
            </a:r>
            <a:r>
              <a:rPr lang="ru-RU" sz="1600" dirty="0" smtClean="0">
                <a:cs typeface="Times New Roman" pitchFamily="18" charset="0"/>
              </a:rPr>
              <a:t>;</a:t>
            </a:r>
          </a:p>
          <a:p>
            <a:pPr marL="285750" indent="-285750">
              <a:buFont typeface="Wingdings" pitchFamily="2" charset="2"/>
              <a:buChar char="ü"/>
            </a:pPr>
            <a:r>
              <a:rPr lang="en-US" sz="1600" dirty="0" smtClean="0">
                <a:cs typeface="Times New Roman" pitchFamily="18" charset="0"/>
              </a:rPr>
              <a:t>assistance </a:t>
            </a:r>
            <a:r>
              <a:rPr lang="en-US" sz="1600" dirty="0">
                <a:cs typeface="Times New Roman" pitchFamily="18" charset="0"/>
              </a:rPr>
              <a:t>in the organization of work placement</a:t>
            </a:r>
            <a:r>
              <a:rPr lang="ru-RU" sz="1600" dirty="0" smtClean="0">
                <a:cs typeface="Times New Roman" pitchFamily="18" charset="0"/>
              </a:rPr>
              <a:t>;</a:t>
            </a:r>
          </a:p>
          <a:p>
            <a:pPr marL="285750" indent="-285750">
              <a:buFont typeface="Wingdings" pitchFamily="2" charset="2"/>
              <a:buChar char="ü"/>
            </a:pPr>
            <a:r>
              <a:rPr lang="en-US" sz="1600" dirty="0" smtClean="0">
                <a:cs typeface="Times New Roman" pitchFamily="18" charset="0"/>
              </a:rPr>
              <a:t>student </a:t>
            </a:r>
            <a:r>
              <a:rPr lang="en-US" sz="1600" dirty="0">
                <a:cs typeface="Times New Roman" pitchFamily="18" charset="0"/>
              </a:rPr>
              <a:t>projects’ support</a:t>
            </a:r>
            <a:r>
              <a:rPr lang="ru-RU" sz="1600" dirty="0" smtClean="0">
                <a:cs typeface="Times New Roman" pitchFamily="18" charset="0"/>
              </a:rPr>
              <a:t>;</a:t>
            </a:r>
          </a:p>
          <a:p>
            <a:pPr marL="285750" indent="-285750">
              <a:buFont typeface="Wingdings" pitchFamily="2" charset="2"/>
              <a:buChar char="ü"/>
            </a:pPr>
            <a:r>
              <a:rPr lang="en-US" sz="1600" dirty="0" smtClean="0">
                <a:cs typeface="Times New Roman" pitchFamily="18" charset="0"/>
              </a:rPr>
              <a:t>assistance </a:t>
            </a:r>
            <a:r>
              <a:rPr lang="en-US" sz="1600" dirty="0">
                <a:cs typeface="Times New Roman" pitchFamily="18" charset="0"/>
              </a:rPr>
              <a:t>in the improving skills of professors and university staff and of the students/graduates</a:t>
            </a:r>
            <a:r>
              <a:rPr lang="ru-RU" sz="1600" dirty="0" smtClean="0">
                <a:cs typeface="Times New Roman" pitchFamily="18" charset="0"/>
              </a:rPr>
              <a:t>;</a:t>
            </a:r>
          </a:p>
          <a:p>
            <a:pPr marL="285750" indent="-285750">
              <a:buFont typeface="Wingdings" pitchFamily="2" charset="2"/>
              <a:buChar char="ü"/>
            </a:pPr>
            <a:r>
              <a:rPr lang="en-US" sz="1600" dirty="0" smtClean="0">
                <a:cs typeface="Times New Roman" pitchFamily="18" charset="0"/>
              </a:rPr>
              <a:t>Holding </a:t>
            </a:r>
            <a:r>
              <a:rPr lang="en-US" sz="1600" dirty="0">
                <a:cs typeface="Times New Roman" pitchFamily="18" charset="0"/>
              </a:rPr>
              <a:t>various regional forums aimed on development of  the interaction between employers, professors and university staff.</a:t>
            </a:r>
            <a:endParaRPr lang="ru-RU" sz="1600" dirty="0">
              <a:cs typeface="Times New Roman" pitchFamily="18" charset="0"/>
            </a:endParaRPr>
          </a:p>
        </p:txBody>
      </p:sp>
      <p:sp>
        <p:nvSpPr>
          <p:cNvPr id="3" name="Прямоугольник 2"/>
          <p:cNvSpPr/>
          <p:nvPr/>
        </p:nvSpPr>
        <p:spPr>
          <a:xfrm>
            <a:off x="455522" y="5017942"/>
            <a:ext cx="6926960" cy="1077218"/>
          </a:xfrm>
          <a:prstGeom prst="rect">
            <a:avLst/>
          </a:prstGeom>
        </p:spPr>
        <p:txBody>
          <a:bodyPr wrap="square">
            <a:spAutoFit/>
          </a:bodyPr>
          <a:lstStyle/>
          <a:p>
            <a:r>
              <a:rPr lang="en-US" sz="1600" b="1" dirty="0" smtClean="0">
                <a:solidFill>
                  <a:srgbClr val="002060"/>
                </a:solidFill>
                <a:cs typeface="Times New Roman" pitchFamily="18" charset="0"/>
              </a:rPr>
              <a:t>TOOLS</a:t>
            </a:r>
            <a:r>
              <a:rPr lang="ru-RU" sz="1600" b="1" dirty="0" smtClean="0">
                <a:solidFill>
                  <a:srgbClr val="002060"/>
                </a:solidFill>
                <a:cs typeface="Times New Roman" pitchFamily="18" charset="0"/>
              </a:rPr>
              <a:t>:</a:t>
            </a:r>
            <a:endParaRPr lang="en-US" sz="1600" b="1" dirty="0" smtClean="0">
              <a:solidFill>
                <a:srgbClr val="002060"/>
              </a:solidFill>
              <a:cs typeface="Times New Roman" pitchFamily="18" charset="0"/>
            </a:endParaRPr>
          </a:p>
          <a:p>
            <a:pPr marL="285750" indent="-285750"/>
            <a:r>
              <a:rPr lang="en-US" sz="1600" dirty="0" smtClean="0">
                <a:cs typeface="Times New Roman" pitchFamily="18" charset="0"/>
              </a:rPr>
              <a:t>recommendations</a:t>
            </a:r>
            <a:r>
              <a:rPr lang="en-US" sz="1600" dirty="0">
                <a:cs typeface="Times New Roman" pitchFamily="18" charset="0"/>
              </a:rPr>
              <a:t>, advices, interviews, communications, researches</a:t>
            </a:r>
          </a:p>
          <a:p>
            <a:pPr marL="285750" indent="-285750"/>
            <a:r>
              <a:rPr lang="en-US" sz="1600" dirty="0" smtClean="0">
                <a:cs typeface="Times New Roman" pitchFamily="18" charset="0"/>
              </a:rPr>
              <a:t>conferences</a:t>
            </a:r>
            <a:r>
              <a:rPr lang="en-US" sz="1600" dirty="0">
                <a:cs typeface="Times New Roman" pitchFamily="18" charset="0"/>
              </a:rPr>
              <a:t>, fairs, master-classes, meetings, round-table </a:t>
            </a:r>
            <a:r>
              <a:rPr lang="en-US" sz="1600" dirty="0" smtClean="0">
                <a:cs typeface="Times New Roman" pitchFamily="18" charset="0"/>
              </a:rPr>
              <a:t>discussions,</a:t>
            </a:r>
            <a:endParaRPr lang="ru-RU" sz="1600" dirty="0" smtClean="0">
              <a:cs typeface="Times New Roman" pitchFamily="18" charset="0"/>
            </a:endParaRPr>
          </a:p>
          <a:p>
            <a:pPr marL="285750" indent="-285750"/>
            <a:r>
              <a:rPr lang="en-US" sz="1600" dirty="0" smtClean="0">
                <a:cs typeface="Times New Roman" pitchFamily="18" charset="0"/>
              </a:rPr>
              <a:t>work </a:t>
            </a:r>
            <a:r>
              <a:rPr lang="en-US" sz="1600" dirty="0">
                <a:cs typeface="Times New Roman" pitchFamily="18" charset="0"/>
              </a:rPr>
              <a:t>team, individual work</a:t>
            </a:r>
            <a:endParaRPr lang="ru-RU" sz="1600" dirty="0">
              <a:cs typeface="Times New Roman" pitchFamily="18" charset="0"/>
            </a:endParaRPr>
          </a:p>
        </p:txBody>
      </p:sp>
      <p:sp>
        <p:nvSpPr>
          <p:cNvPr id="7" name="Прямоугольник 6"/>
          <p:cNvSpPr/>
          <p:nvPr/>
        </p:nvSpPr>
        <p:spPr>
          <a:xfrm rot="20781775">
            <a:off x="7207437" y="3852996"/>
            <a:ext cx="1178208" cy="369332"/>
          </a:xfrm>
          <a:prstGeom prst="rect">
            <a:avLst/>
          </a:prstGeom>
        </p:spPr>
        <p:txBody>
          <a:bodyPr wrap="none">
            <a:spAutoFit/>
          </a:bodyPr>
          <a:lstStyle/>
          <a:p>
            <a:r>
              <a:rPr lang="en-US" b="1" dirty="0" smtClean="0"/>
              <a:t>Employers</a:t>
            </a:r>
            <a:endParaRPr lang="ru-RU" dirty="0"/>
          </a:p>
        </p:txBody>
      </p:sp>
    </p:spTree>
    <p:extLst>
      <p:ext uri="{BB962C8B-B14F-4D97-AF65-F5344CB8AC3E}">
        <p14:creationId xmlns="" xmlns:p14="http://schemas.microsoft.com/office/powerpoint/2010/main" val="96181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CB52548D-6DFB-6C45-B918-34B5245948E1}" type="slidenum">
              <a:rPr lang="de-DE" smtClean="0"/>
              <a:pPr/>
              <a:t>12</a:t>
            </a:fld>
            <a:endParaRPr lang="de-DE" dirty="0"/>
          </a:p>
        </p:txBody>
      </p:sp>
      <p:sp>
        <p:nvSpPr>
          <p:cNvPr id="5" name="Прямоугольник 4"/>
          <p:cNvSpPr/>
          <p:nvPr/>
        </p:nvSpPr>
        <p:spPr>
          <a:xfrm>
            <a:off x="1763688" y="396090"/>
            <a:ext cx="4896544" cy="523220"/>
          </a:xfrm>
          <a:prstGeom prst="rect">
            <a:avLst/>
          </a:prstGeom>
        </p:spPr>
        <p:txBody>
          <a:bodyPr wrap="square">
            <a:spAutoFit/>
          </a:bodyPr>
          <a:lstStyle/>
          <a:p>
            <a:r>
              <a:rPr lang="en-US" sz="2800" b="1" dirty="0" smtClean="0">
                <a:solidFill>
                  <a:srgbClr val="FF0000"/>
                </a:solidFill>
              </a:rPr>
              <a:t>CCED</a:t>
            </a:r>
            <a:r>
              <a:rPr lang="ru-RU" sz="2800" b="1" dirty="0" smtClean="0">
                <a:solidFill>
                  <a:srgbClr val="FF0000"/>
                </a:solidFill>
              </a:rPr>
              <a:t> - </a:t>
            </a:r>
            <a:r>
              <a:rPr lang="en-US" sz="2800" b="1" dirty="0">
                <a:solidFill>
                  <a:srgbClr val="FF0000"/>
                </a:solidFill>
              </a:rPr>
              <a:t>GOVERNMENT BODIES </a:t>
            </a:r>
            <a:endParaRPr lang="ru-RU" sz="2800" dirty="0">
              <a:solidFill>
                <a:srgbClr val="FF0000"/>
              </a:solidFill>
            </a:endParaRPr>
          </a:p>
        </p:txBody>
      </p:sp>
      <p:grpSp>
        <p:nvGrpSpPr>
          <p:cNvPr id="16" name="Группа 15"/>
          <p:cNvGrpSpPr/>
          <p:nvPr/>
        </p:nvGrpSpPr>
        <p:grpSpPr>
          <a:xfrm>
            <a:off x="6601815" y="2708921"/>
            <a:ext cx="1930625" cy="2016224"/>
            <a:chOff x="6638804" y="2229343"/>
            <a:chExt cx="2235200" cy="2235200"/>
          </a:xfrm>
        </p:grpSpPr>
        <p:sp>
          <p:nvSpPr>
            <p:cNvPr id="11" name="Shape 10"/>
            <p:cNvSpPr/>
            <p:nvPr/>
          </p:nvSpPr>
          <p:spPr>
            <a:xfrm>
              <a:off x="6638804" y="2229343"/>
              <a:ext cx="2235200" cy="2235200"/>
            </a:xfrm>
            <a:prstGeom prst="gear9">
              <a:avLst/>
            </a:prstGeom>
          </p:spPr>
          <p:style>
            <a:lnRef idx="0">
              <a:schemeClr val="accent1"/>
            </a:lnRef>
            <a:fillRef idx="3">
              <a:schemeClr val="accent1"/>
            </a:fillRef>
            <a:effectRef idx="3">
              <a:schemeClr val="accent1"/>
            </a:effectRef>
            <a:fontRef idx="minor">
              <a:schemeClr val="lt1"/>
            </a:fontRef>
          </p:style>
        </p:sp>
        <p:sp>
          <p:nvSpPr>
            <p:cNvPr id="13" name="Прямоугольник 12"/>
            <p:cNvSpPr/>
            <p:nvPr/>
          </p:nvSpPr>
          <p:spPr>
            <a:xfrm>
              <a:off x="7057261" y="3170198"/>
              <a:ext cx="1431363" cy="369332"/>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t>CCED</a:t>
              </a:r>
            </a:p>
          </p:txBody>
        </p:sp>
      </p:grpSp>
      <p:sp>
        <p:nvSpPr>
          <p:cNvPr id="2" name="Прямоугольник 1"/>
          <p:cNvSpPr/>
          <p:nvPr/>
        </p:nvSpPr>
        <p:spPr>
          <a:xfrm>
            <a:off x="467544" y="980728"/>
            <a:ext cx="6480720" cy="2554545"/>
          </a:xfrm>
          <a:prstGeom prst="rect">
            <a:avLst/>
          </a:prstGeom>
        </p:spPr>
        <p:txBody>
          <a:bodyPr wrap="square">
            <a:spAutoFit/>
          </a:bodyPr>
          <a:lstStyle/>
          <a:p>
            <a:r>
              <a:rPr lang="en-US" sz="1600" b="1" dirty="0" smtClean="0">
                <a:solidFill>
                  <a:srgbClr val="002060"/>
                </a:solidFill>
                <a:cs typeface="Times New Roman" pitchFamily="18" charset="0"/>
              </a:rPr>
              <a:t>ACTIVITIES:</a:t>
            </a:r>
            <a:endParaRPr lang="ru-RU" sz="1600" b="1" dirty="0" smtClean="0">
              <a:solidFill>
                <a:srgbClr val="002060"/>
              </a:solidFill>
              <a:cs typeface="Times New Roman" pitchFamily="18" charset="0"/>
            </a:endParaRPr>
          </a:p>
          <a:p>
            <a:pPr marL="285750" indent="-285750">
              <a:buFont typeface="Wingdings" pitchFamily="2" charset="2"/>
              <a:buChar char="ü"/>
            </a:pPr>
            <a:r>
              <a:rPr lang="en-US" sz="1600" dirty="0" smtClean="0">
                <a:cs typeface="Times New Roman" pitchFamily="18" charset="0"/>
              </a:rPr>
              <a:t>promotion </a:t>
            </a:r>
            <a:r>
              <a:rPr lang="en-US" sz="1600" dirty="0">
                <a:cs typeface="Times New Roman" pitchFamily="18" charset="0"/>
              </a:rPr>
              <a:t>of the fixing “employability” term in the legal and normative documents</a:t>
            </a:r>
            <a:r>
              <a:rPr lang="ru-RU" sz="1600" dirty="0" smtClean="0">
                <a:cs typeface="Times New Roman" pitchFamily="18" charset="0"/>
              </a:rPr>
              <a:t>;</a:t>
            </a:r>
          </a:p>
          <a:p>
            <a:pPr marL="285750" indent="-285750">
              <a:buFont typeface="Wingdings" pitchFamily="2" charset="2"/>
              <a:buChar char="ü"/>
            </a:pPr>
            <a:r>
              <a:rPr lang="en-US" sz="1600" dirty="0" smtClean="0">
                <a:cs typeface="Times New Roman" pitchFamily="18" charset="0"/>
              </a:rPr>
              <a:t>promotion </a:t>
            </a:r>
            <a:r>
              <a:rPr lang="en-US" sz="1600" dirty="0">
                <a:cs typeface="Times New Roman" pitchFamily="18" charset="0"/>
              </a:rPr>
              <a:t>of the need for improving the «employability» of graduates</a:t>
            </a:r>
            <a:r>
              <a:rPr lang="ru-RU" sz="1600" dirty="0">
                <a:cs typeface="Times New Roman" pitchFamily="18" charset="0"/>
              </a:rPr>
              <a:t>;</a:t>
            </a:r>
            <a:br>
              <a:rPr lang="ru-RU" sz="1600" dirty="0">
                <a:cs typeface="Times New Roman" pitchFamily="18" charset="0"/>
              </a:rPr>
            </a:br>
            <a:r>
              <a:rPr lang="en-US" sz="1600" dirty="0" smtClean="0">
                <a:cs typeface="Times New Roman" pitchFamily="18" charset="0"/>
              </a:rPr>
              <a:t>sharing </a:t>
            </a:r>
            <a:r>
              <a:rPr lang="en-US" sz="1600" dirty="0">
                <a:cs typeface="Times New Roman" pitchFamily="18" charset="0"/>
              </a:rPr>
              <a:t>the best practices,</a:t>
            </a:r>
            <a:r>
              <a:rPr lang="ru-RU" sz="1600" dirty="0">
                <a:cs typeface="Times New Roman" pitchFamily="18" charset="0"/>
              </a:rPr>
              <a:t> </a:t>
            </a:r>
            <a:r>
              <a:rPr lang="en-US" sz="1600" dirty="0">
                <a:cs typeface="Times New Roman" pitchFamily="18" charset="0"/>
              </a:rPr>
              <a:t>progressive experience</a:t>
            </a:r>
            <a:r>
              <a:rPr lang="ru-RU" sz="1600" dirty="0" smtClean="0">
                <a:cs typeface="Times New Roman" pitchFamily="18" charset="0"/>
              </a:rPr>
              <a:t>;</a:t>
            </a:r>
          </a:p>
          <a:p>
            <a:pPr marL="285750" indent="-285750">
              <a:buFont typeface="Wingdings" pitchFamily="2" charset="2"/>
              <a:buChar char="ü"/>
            </a:pPr>
            <a:r>
              <a:rPr lang="en-US" sz="1600" dirty="0" smtClean="0">
                <a:cs typeface="Times New Roman" pitchFamily="18" charset="0"/>
              </a:rPr>
              <a:t>coordination </a:t>
            </a:r>
            <a:r>
              <a:rPr lang="en-US" sz="1600" dirty="0">
                <a:cs typeface="Times New Roman" pitchFamily="18" charset="0"/>
              </a:rPr>
              <a:t>of interaction with the Ministry </a:t>
            </a:r>
            <a:endParaRPr lang="ru-RU" sz="1600" dirty="0" smtClean="0">
              <a:cs typeface="Times New Roman" pitchFamily="18" charset="0"/>
            </a:endParaRPr>
          </a:p>
          <a:p>
            <a:pPr marL="273050"/>
            <a:r>
              <a:rPr lang="en-US" sz="1600" dirty="0" smtClean="0">
                <a:cs typeface="Times New Roman" pitchFamily="18" charset="0"/>
              </a:rPr>
              <a:t>of </a:t>
            </a:r>
            <a:r>
              <a:rPr lang="en-US" sz="1600" dirty="0">
                <a:cs typeface="Times New Roman" pitchFamily="18" charset="0"/>
              </a:rPr>
              <a:t>Education and Science of the Republic of Kazakhstan</a:t>
            </a:r>
            <a:r>
              <a:rPr lang="ru-RU" sz="1600" dirty="0" smtClean="0">
                <a:cs typeface="Times New Roman" pitchFamily="18" charset="0"/>
              </a:rPr>
              <a:t>;</a:t>
            </a:r>
          </a:p>
          <a:p>
            <a:pPr marL="285750" indent="-285750">
              <a:buFont typeface="Wingdings" pitchFamily="2" charset="2"/>
              <a:buChar char="ü"/>
            </a:pPr>
            <a:r>
              <a:rPr lang="en-US" sz="1600" dirty="0" smtClean="0">
                <a:cs typeface="Times New Roman" pitchFamily="18" charset="0"/>
              </a:rPr>
              <a:t>coordination </a:t>
            </a:r>
            <a:r>
              <a:rPr lang="en-US" sz="1600" dirty="0">
                <a:cs typeface="Times New Roman" pitchFamily="18" charset="0"/>
              </a:rPr>
              <a:t>of cooperation with major ministries</a:t>
            </a:r>
            <a:r>
              <a:rPr lang="ru-RU" sz="1600" dirty="0" smtClean="0">
                <a:cs typeface="Times New Roman" pitchFamily="18" charset="0"/>
              </a:rPr>
              <a:t>;</a:t>
            </a:r>
          </a:p>
          <a:p>
            <a:pPr marL="285750" indent="-285750">
              <a:buFont typeface="Wingdings" pitchFamily="2" charset="2"/>
              <a:buChar char="ü"/>
            </a:pPr>
            <a:r>
              <a:rPr lang="en-US" sz="1600" dirty="0" smtClean="0">
                <a:cs typeface="Times New Roman" pitchFamily="18" charset="0"/>
              </a:rPr>
              <a:t>review </a:t>
            </a:r>
            <a:r>
              <a:rPr lang="en-US" sz="1600" dirty="0">
                <a:cs typeface="Times New Roman" pitchFamily="18" charset="0"/>
              </a:rPr>
              <a:t>and analytical tracking</a:t>
            </a:r>
            <a:r>
              <a:rPr lang="ru-RU" sz="1600" dirty="0" smtClean="0">
                <a:cs typeface="Times New Roman" pitchFamily="18" charset="0"/>
              </a:rPr>
              <a:t>;</a:t>
            </a:r>
          </a:p>
          <a:p>
            <a:pPr marL="285750" indent="-285750">
              <a:buFont typeface="Wingdings" pitchFamily="2" charset="2"/>
              <a:buChar char="ü"/>
            </a:pPr>
            <a:r>
              <a:rPr lang="en-US" sz="1600" dirty="0" smtClean="0">
                <a:cs typeface="Times New Roman" pitchFamily="18" charset="0"/>
              </a:rPr>
              <a:t>monitoring </a:t>
            </a:r>
            <a:r>
              <a:rPr lang="en-US" sz="1600" dirty="0">
                <a:cs typeface="Times New Roman" pitchFamily="18" charset="0"/>
              </a:rPr>
              <a:t>of the graduates’ employment.</a:t>
            </a:r>
            <a:endParaRPr lang="ru-RU" sz="1600" dirty="0">
              <a:cs typeface="Times New Roman" pitchFamily="18" charset="0"/>
            </a:endParaRPr>
          </a:p>
        </p:txBody>
      </p:sp>
      <p:sp>
        <p:nvSpPr>
          <p:cNvPr id="3" name="Прямоугольник 2"/>
          <p:cNvSpPr/>
          <p:nvPr/>
        </p:nvSpPr>
        <p:spPr>
          <a:xfrm>
            <a:off x="467544" y="3645024"/>
            <a:ext cx="7644870" cy="1077218"/>
          </a:xfrm>
          <a:prstGeom prst="rect">
            <a:avLst/>
          </a:prstGeom>
        </p:spPr>
        <p:txBody>
          <a:bodyPr wrap="square">
            <a:spAutoFit/>
          </a:bodyPr>
          <a:lstStyle/>
          <a:p>
            <a:r>
              <a:rPr lang="en-US" sz="1600" b="1" dirty="0" smtClean="0">
                <a:solidFill>
                  <a:srgbClr val="002060"/>
                </a:solidFill>
                <a:cs typeface="Times New Roman" pitchFamily="18" charset="0"/>
              </a:rPr>
              <a:t>TOOLS</a:t>
            </a:r>
            <a:r>
              <a:rPr lang="ru-RU" sz="1600" b="1" dirty="0" smtClean="0">
                <a:solidFill>
                  <a:srgbClr val="002060"/>
                </a:solidFill>
                <a:cs typeface="Times New Roman" pitchFamily="18" charset="0"/>
              </a:rPr>
              <a:t>:</a:t>
            </a:r>
            <a:endParaRPr lang="en-US" sz="1600" b="1" dirty="0" smtClean="0">
              <a:solidFill>
                <a:srgbClr val="002060"/>
              </a:solidFill>
              <a:cs typeface="Times New Roman" pitchFamily="18" charset="0"/>
            </a:endParaRPr>
          </a:p>
          <a:p>
            <a:pPr marL="285750" indent="-285750"/>
            <a:r>
              <a:rPr lang="en-US" sz="1600" dirty="0" smtClean="0">
                <a:cs typeface="Times New Roman" pitchFamily="18" charset="0"/>
              </a:rPr>
              <a:t>reviews</a:t>
            </a:r>
            <a:r>
              <a:rPr lang="ru-RU" sz="1600" dirty="0" smtClean="0">
                <a:cs typeface="Times New Roman" pitchFamily="18" charset="0"/>
              </a:rPr>
              <a:t>, </a:t>
            </a:r>
            <a:r>
              <a:rPr lang="en-US" sz="1600" dirty="0" smtClean="0">
                <a:cs typeface="Times New Roman" pitchFamily="18" charset="0"/>
              </a:rPr>
              <a:t>analysis, round-table discussions, master-classes</a:t>
            </a:r>
            <a:r>
              <a:rPr lang="ru-RU" sz="1600" dirty="0" smtClean="0">
                <a:cs typeface="Times New Roman" pitchFamily="18" charset="0"/>
              </a:rPr>
              <a:t>,</a:t>
            </a:r>
            <a:endParaRPr lang="en-US" sz="1600" dirty="0" smtClean="0">
              <a:cs typeface="Times New Roman" pitchFamily="18" charset="0"/>
            </a:endParaRPr>
          </a:p>
          <a:p>
            <a:pPr marL="285750" indent="-285750"/>
            <a:r>
              <a:rPr lang="en-US" sz="1600" dirty="0" smtClean="0">
                <a:cs typeface="Times New Roman" pitchFamily="18" charset="0"/>
              </a:rPr>
              <a:t>benchmarking, fairs, Interviews, meetings, communication,</a:t>
            </a:r>
          </a:p>
          <a:p>
            <a:pPr marL="285750" indent="-285750"/>
            <a:r>
              <a:rPr lang="en-US" sz="1600" dirty="0" smtClean="0">
                <a:cs typeface="Times New Roman" pitchFamily="18" charset="0"/>
              </a:rPr>
              <a:t>consulting, trainings</a:t>
            </a:r>
            <a:r>
              <a:rPr lang="en-US" sz="1600" dirty="0">
                <a:cs typeface="Times New Roman" pitchFamily="18" charset="0"/>
              </a:rPr>
              <a:t>, </a:t>
            </a:r>
            <a:r>
              <a:rPr lang="en-US" sz="1600" dirty="0" smtClean="0">
                <a:cs typeface="Times New Roman" pitchFamily="18" charset="0"/>
              </a:rPr>
              <a:t>master-classes</a:t>
            </a:r>
            <a:r>
              <a:rPr lang="ru-RU" sz="1600" dirty="0" smtClean="0">
                <a:cs typeface="Times New Roman" pitchFamily="18" charset="0"/>
              </a:rPr>
              <a:t> </a:t>
            </a:r>
            <a:r>
              <a:rPr lang="ru-RU" sz="1600" b="1" dirty="0">
                <a:cs typeface="Times New Roman" pitchFamily="18" charset="0"/>
              </a:rPr>
              <a:t> </a:t>
            </a:r>
            <a:endParaRPr lang="ru-RU" sz="1600" dirty="0">
              <a:cs typeface="Times New Roman" pitchFamily="18" charset="0"/>
            </a:endParaRPr>
          </a:p>
        </p:txBody>
      </p:sp>
      <p:grpSp>
        <p:nvGrpSpPr>
          <p:cNvPr id="6" name="Группа 5"/>
          <p:cNvGrpSpPr/>
          <p:nvPr/>
        </p:nvGrpSpPr>
        <p:grpSpPr>
          <a:xfrm>
            <a:off x="5231958" y="2576788"/>
            <a:ext cx="1625600" cy="1625600"/>
            <a:chOff x="5689666" y="5066870"/>
            <a:chExt cx="1625600" cy="1625600"/>
          </a:xfrm>
        </p:grpSpPr>
        <p:sp>
          <p:nvSpPr>
            <p:cNvPr id="8" name="Shape 7"/>
            <p:cNvSpPr/>
            <p:nvPr/>
          </p:nvSpPr>
          <p:spPr>
            <a:xfrm rot="4654194">
              <a:off x="5689666" y="5066870"/>
              <a:ext cx="1625600" cy="1625600"/>
            </a:xfrm>
            <a:prstGeom prst="gear6">
              <a:avLst/>
            </a:prstGeom>
            <a:solidFill>
              <a:srgbClr val="00B0F0"/>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Прямоугольник 6"/>
            <p:cNvSpPr/>
            <p:nvPr/>
          </p:nvSpPr>
          <p:spPr>
            <a:xfrm rot="20781775">
              <a:off x="5788103" y="5635756"/>
              <a:ext cx="1439689" cy="646331"/>
            </a:xfrm>
            <a:prstGeom prst="rect">
              <a:avLst/>
            </a:prstGeom>
          </p:spPr>
          <p:txBody>
            <a:bodyPr wrap="none">
              <a:spAutoFit/>
            </a:bodyPr>
            <a:lstStyle/>
            <a:p>
              <a:r>
                <a:rPr lang="en-US" b="1" dirty="0" smtClean="0"/>
                <a:t>Government </a:t>
              </a:r>
              <a:endParaRPr lang="ru-RU" b="1" dirty="0" smtClean="0"/>
            </a:p>
            <a:p>
              <a:pPr algn="ctr"/>
              <a:r>
                <a:rPr lang="en-US" b="1" dirty="0" smtClean="0"/>
                <a:t>bodies </a:t>
              </a:r>
              <a:endParaRPr lang="ru-RU" dirty="0"/>
            </a:p>
          </p:txBody>
        </p:sp>
      </p:grpSp>
    </p:spTree>
    <p:extLst>
      <p:ext uri="{BB962C8B-B14F-4D97-AF65-F5344CB8AC3E}">
        <p14:creationId xmlns="" xmlns:p14="http://schemas.microsoft.com/office/powerpoint/2010/main" val="1851858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CB52548D-6DFB-6C45-B918-34B5245948E1}" type="slidenum">
              <a:rPr lang="de-DE" smtClean="0"/>
              <a:pPr/>
              <a:t>13</a:t>
            </a:fld>
            <a:endParaRPr lang="de-DE" dirty="0"/>
          </a:p>
        </p:txBody>
      </p:sp>
      <p:sp>
        <p:nvSpPr>
          <p:cNvPr id="5" name="Прямоугольник 4"/>
          <p:cNvSpPr/>
          <p:nvPr/>
        </p:nvSpPr>
        <p:spPr>
          <a:xfrm>
            <a:off x="2915816" y="396090"/>
            <a:ext cx="2526291" cy="523220"/>
          </a:xfrm>
          <a:prstGeom prst="rect">
            <a:avLst/>
          </a:prstGeom>
        </p:spPr>
        <p:txBody>
          <a:bodyPr wrap="square">
            <a:spAutoFit/>
          </a:bodyPr>
          <a:lstStyle/>
          <a:p>
            <a:r>
              <a:rPr lang="en-US" sz="2800" b="1" dirty="0" smtClean="0">
                <a:solidFill>
                  <a:srgbClr val="FF0000"/>
                </a:solidFill>
              </a:rPr>
              <a:t>CCED</a:t>
            </a:r>
            <a:r>
              <a:rPr lang="ru-RU" sz="2800" b="1" dirty="0" smtClean="0">
                <a:solidFill>
                  <a:srgbClr val="FF0000"/>
                </a:solidFill>
              </a:rPr>
              <a:t> - </a:t>
            </a:r>
            <a:r>
              <a:rPr lang="en-US" sz="2800" b="1" dirty="0" smtClean="0">
                <a:solidFill>
                  <a:srgbClr val="FF0000"/>
                </a:solidFill>
              </a:rPr>
              <a:t>SOCIETY</a:t>
            </a:r>
            <a:endParaRPr lang="ru-RU" sz="2800" dirty="0">
              <a:solidFill>
                <a:srgbClr val="FF0000"/>
              </a:solidFill>
            </a:endParaRPr>
          </a:p>
        </p:txBody>
      </p:sp>
      <p:grpSp>
        <p:nvGrpSpPr>
          <p:cNvPr id="16" name="Группа 15"/>
          <p:cNvGrpSpPr/>
          <p:nvPr/>
        </p:nvGrpSpPr>
        <p:grpSpPr>
          <a:xfrm>
            <a:off x="6372200" y="2056867"/>
            <a:ext cx="2016224" cy="2092213"/>
            <a:chOff x="6638804" y="2229343"/>
            <a:chExt cx="2235200" cy="2235200"/>
          </a:xfrm>
        </p:grpSpPr>
        <p:sp>
          <p:nvSpPr>
            <p:cNvPr id="11" name="Shape 10"/>
            <p:cNvSpPr/>
            <p:nvPr/>
          </p:nvSpPr>
          <p:spPr>
            <a:xfrm>
              <a:off x="6638804" y="2229343"/>
              <a:ext cx="2235200" cy="2235200"/>
            </a:xfrm>
            <a:prstGeom prst="gear9">
              <a:avLst/>
            </a:prstGeom>
          </p:spPr>
          <p:style>
            <a:lnRef idx="0">
              <a:schemeClr val="accent1"/>
            </a:lnRef>
            <a:fillRef idx="3">
              <a:schemeClr val="accent1"/>
            </a:fillRef>
            <a:effectRef idx="3">
              <a:schemeClr val="accent1"/>
            </a:effectRef>
            <a:fontRef idx="minor">
              <a:schemeClr val="lt1"/>
            </a:fontRef>
          </p:style>
        </p:sp>
        <p:sp>
          <p:nvSpPr>
            <p:cNvPr id="13" name="Прямоугольник 12"/>
            <p:cNvSpPr/>
            <p:nvPr/>
          </p:nvSpPr>
          <p:spPr>
            <a:xfrm>
              <a:off x="7070852" y="3169428"/>
              <a:ext cx="1431363" cy="369332"/>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t>CCED</a:t>
              </a:r>
            </a:p>
          </p:txBody>
        </p:sp>
      </p:grpSp>
      <p:sp>
        <p:nvSpPr>
          <p:cNvPr id="2" name="Прямоугольник 1"/>
          <p:cNvSpPr/>
          <p:nvPr/>
        </p:nvSpPr>
        <p:spPr>
          <a:xfrm>
            <a:off x="467544" y="1124744"/>
            <a:ext cx="4464496" cy="1815882"/>
          </a:xfrm>
          <a:prstGeom prst="rect">
            <a:avLst/>
          </a:prstGeom>
        </p:spPr>
        <p:txBody>
          <a:bodyPr wrap="square">
            <a:spAutoFit/>
          </a:bodyPr>
          <a:lstStyle/>
          <a:p>
            <a:r>
              <a:rPr lang="en-US" sz="1600" b="1" dirty="0" smtClean="0">
                <a:solidFill>
                  <a:srgbClr val="002060"/>
                </a:solidFill>
                <a:cs typeface="Times New Roman" pitchFamily="18" charset="0"/>
              </a:rPr>
              <a:t>ACTIVITIES:</a:t>
            </a:r>
            <a:endParaRPr lang="ru-RU" sz="1600" b="1" dirty="0" smtClean="0">
              <a:solidFill>
                <a:srgbClr val="002060"/>
              </a:solidFill>
              <a:cs typeface="Times New Roman" pitchFamily="18" charset="0"/>
            </a:endParaRPr>
          </a:p>
          <a:p>
            <a:pPr marL="285750" indent="-285750">
              <a:buFont typeface="Wingdings" pitchFamily="2" charset="2"/>
              <a:buChar char="ü"/>
            </a:pPr>
            <a:r>
              <a:rPr lang="en-US" sz="1600" dirty="0" smtClean="0">
                <a:cs typeface="Times New Roman" pitchFamily="18" charset="0"/>
              </a:rPr>
              <a:t>assistance </a:t>
            </a:r>
            <a:r>
              <a:rPr lang="en-US" sz="1600" dirty="0">
                <a:cs typeface="Times New Roman" pitchFamily="18" charset="0"/>
              </a:rPr>
              <a:t>in the employment of graduates; </a:t>
            </a:r>
            <a:endParaRPr lang="ru-RU" sz="1600" dirty="0" smtClean="0">
              <a:cs typeface="Times New Roman" pitchFamily="18" charset="0"/>
            </a:endParaRPr>
          </a:p>
          <a:p>
            <a:pPr marL="285750" indent="-285750">
              <a:buFont typeface="Wingdings" pitchFamily="2" charset="2"/>
              <a:buChar char="ü"/>
            </a:pPr>
            <a:r>
              <a:rPr lang="en-US" sz="1600" dirty="0" smtClean="0">
                <a:cs typeface="Times New Roman" pitchFamily="18" charset="0"/>
              </a:rPr>
              <a:t>interaction </a:t>
            </a:r>
            <a:r>
              <a:rPr lang="en-US" sz="1600" dirty="0">
                <a:cs typeface="Times New Roman" pitchFamily="18" charset="0"/>
              </a:rPr>
              <a:t>with employment </a:t>
            </a:r>
            <a:r>
              <a:rPr lang="en-US" sz="1600" dirty="0" smtClean="0">
                <a:cs typeface="Times New Roman" pitchFamily="18" charset="0"/>
              </a:rPr>
              <a:t>services;</a:t>
            </a:r>
            <a:endParaRPr lang="ru-RU" sz="1600" dirty="0" smtClean="0">
              <a:cs typeface="Times New Roman" pitchFamily="18" charset="0"/>
            </a:endParaRPr>
          </a:p>
          <a:p>
            <a:pPr marL="285750" indent="-285750">
              <a:buFont typeface="Wingdings" pitchFamily="2" charset="2"/>
              <a:buChar char="ü"/>
            </a:pPr>
            <a:r>
              <a:rPr lang="en-US" sz="1600" dirty="0" smtClean="0">
                <a:cs typeface="Times New Roman" pitchFamily="18" charset="0"/>
              </a:rPr>
              <a:t>soft-skills </a:t>
            </a:r>
            <a:r>
              <a:rPr lang="en-US" sz="1600" dirty="0">
                <a:cs typeface="Times New Roman" pitchFamily="18" charset="0"/>
              </a:rPr>
              <a:t>training</a:t>
            </a:r>
            <a:r>
              <a:rPr lang="ru-RU" sz="1600" dirty="0" smtClean="0">
                <a:cs typeface="Times New Roman" pitchFamily="18" charset="0"/>
              </a:rPr>
              <a:t>;</a:t>
            </a:r>
          </a:p>
          <a:p>
            <a:pPr marL="285750" indent="-285750">
              <a:buFont typeface="Wingdings" pitchFamily="2" charset="2"/>
              <a:buChar char="ü"/>
            </a:pPr>
            <a:r>
              <a:rPr lang="en-US" sz="1600" dirty="0" smtClean="0">
                <a:cs typeface="Times New Roman" pitchFamily="18" charset="0"/>
              </a:rPr>
              <a:t>informing </a:t>
            </a:r>
            <a:r>
              <a:rPr lang="en-US" sz="1600" dirty="0">
                <a:cs typeface="Times New Roman" pitchFamily="18" charset="0"/>
              </a:rPr>
              <a:t>about situation on the labor market</a:t>
            </a:r>
            <a:r>
              <a:rPr lang="ru-RU" sz="1600" dirty="0" smtClean="0">
                <a:cs typeface="Times New Roman" pitchFamily="18" charset="0"/>
              </a:rPr>
              <a:t>;</a:t>
            </a:r>
          </a:p>
          <a:p>
            <a:pPr marL="285750" indent="-285750">
              <a:buFont typeface="Wingdings" pitchFamily="2" charset="2"/>
              <a:buChar char="ü"/>
            </a:pPr>
            <a:r>
              <a:rPr lang="ru-RU" sz="1600" dirty="0" err="1" smtClean="0">
                <a:cs typeface="Times New Roman" pitchFamily="18" charset="0"/>
              </a:rPr>
              <a:t>professional</a:t>
            </a:r>
            <a:r>
              <a:rPr lang="ru-RU" sz="1600" dirty="0" smtClean="0">
                <a:cs typeface="Times New Roman" pitchFamily="18" charset="0"/>
              </a:rPr>
              <a:t> </a:t>
            </a:r>
            <a:r>
              <a:rPr lang="ru-RU" sz="1600" dirty="0" err="1">
                <a:cs typeface="Times New Roman" pitchFamily="18" charset="0"/>
              </a:rPr>
              <a:t>orien</a:t>
            </a:r>
            <a:r>
              <a:rPr lang="en-US" sz="1600" dirty="0" err="1">
                <a:cs typeface="Times New Roman" pitchFamily="18" charset="0"/>
              </a:rPr>
              <a:t>tation</a:t>
            </a:r>
            <a:r>
              <a:rPr lang="ru-RU" sz="1600" dirty="0" smtClean="0">
                <a:cs typeface="Times New Roman" pitchFamily="18" charset="0"/>
              </a:rPr>
              <a:t>;</a:t>
            </a:r>
          </a:p>
          <a:p>
            <a:pPr marL="285750" indent="-285750">
              <a:buFont typeface="Wingdings" pitchFamily="2" charset="2"/>
              <a:buChar char="ü"/>
            </a:pPr>
            <a:r>
              <a:rPr lang="en-US" sz="1600" dirty="0" smtClean="0">
                <a:cs typeface="Times New Roman" pitchFamily="18" charset="0"/>
              </a:rPr>
              <a:t>assistance </a:t>
            </a:r>
            <a:r>
              <a:rPr lang="en-US" sz="1600" dirty="0">
                <a:cs typeface="Times New Roman" pitchFamily="18" charset="0"/>
              </a:rPr>
              <a:t>in the life long learning.</a:t>
            </a:r>
            <a:endParaRPr lang="ru-RU" sz="1600" dirty="0">
              <a:cs typeface="Times New Roman" pitchFamily="18" charset="0"/>
            </a:endParaRPr>
          </a:p>
        </p:txBody>
      </p:sp>
      <p:sp>
        <p:nvSpPr>
          <p:cNvPr id="3" name="Прямоугольник 2"/>
          <p:cNvSpPr/>
          <p:nvPr/>
        </p:nvSpPr>
        <p:spPr>
          <a:xfrm>
            <a:off x="467544" y="3068960"/>
            <a:ext cx="5400600" cy="830997"/>
          </a:xfrm>
          <a:prstGeom prst="rect">
            <a:avLst/>
          </a:prstGeom>
        </p:spPr>
        <p:txBody>
          <a:bodyPr wrap="square">
            <a:spAutoFit/>
          </a:bodyPr>
          <a:lstStyle/>
          <a:p>
            <a:r>
              <a:rPr lang="en-US" sz="1600" b="1" dirty="0" smtClean="0">
                <a:solidFill>
                  <a:srgbClr val="002060"/>
                </a:solidFill>
                <a:cs typeface="Times New Roman" pitchFamily="18" charset="0"/>
              </a:rPr>
              <a:t>TOOLS</a:t>
            </a:r>
            <a:r>
              <a:rPr lang="ru-RU" sz="1600" b="1" dirty="0" smtClean="0">
                <a:solidFill>
                  <a:srgbClr val="002060"/>
                </a:solidFill>
                <a:cs typeface="Times New Roman" pitchFamily="18" charset="0"/>
              </a:rPr>
              <a:t>:</a:t>
            </a:r>
            <a:endParaRPr lang="en-US" sz="1600" b="1" dirty="0" smtClean="0">
              <a:solidFill>
                <a:srgbClr val="002060"/>
              </a:solidFill>
              <a:cs typeface="Times New Roman" pitchFamily="18" charset="0"/>
            </a:endParaRPr>
          </a:p>
          <a:p>
            <a:pPr marL="285750" indent="-285750"/>
            <a:r>
              <a:rPr lang="en-US" sz="1600" dirty="0" smtClean="0">
                <a:cs typeface="Times New Roman" pitchFamily="18" charset="0"/>
              </a:rPr>
              <a:t>reviews, analysis, interviews, consultation, communication,</a:t>
            </a:r>
            <a:endParaRPr lang="ru-RU" sz="1600" dirty="0" smtClean="0">
              <a:cs typeface="Times New Roman" pitchFamily="18" charset="0"/>
            </a:endParaRPr>
          </a:p>
          <a:p>
            <a:pPr marL="285750" indent="-285750"/>
            <a:r>
              <a:rPr lang="en-US" sz="1600" dirty="0" smtClean="0">
                <a:cs typeface="Times New Roman" pitchFamily="18" charset="0"/>
              </a:rPr>
              <a:t>trainings, master-classes, fairs, meetings</a:t>
            </a:r>
            <a:endParaRPr lang="ru-RU" sz="1600" dirty="0">
              <a:cs typeface="Times New Roman" pitchFamily="18" charset="0"/>
            </a:endParaRPr>
          </a:p>
        </p:txBody>
      </p:sp>
      <p:sp>
        <p:nvSpPr>
          <p:cNvPr id="8" name="Shape 7"/>
          <p:cNvSpPr/>
          <p:nvPr/>
        </p:nvSpPr>
        <p:spPr>
          <a:xfrm rot="4654194">
            <a:off x="5333115" y="1244066"/>
            <a:ext cx="1625600" cy="1625600"/>
          </a:xfrm>
          <a:prstGeom prst="gear6">
            <a:avLst/>
          </a:prstGeom>
          <a:solidFill>
            <a:srgbClr val="00B0F0"/>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Прямоугольник 8"/>
          <p:cNvSpPr/>
          <p:nvPr/>
        </p:nvSpPr>
        <p:spPr>
          <a:xfrm rot="20593585">
            <a:off x="5709737" y="1872083"/>
            <a:ext cx="872355" cy="369332"/>
          </a:xfrm>
          <a:prstGeom prst="rect">
            <a:avLst/>
          </a:prstGeom>
        </p:spPr>
        <p:txBody>
          <a:bodyPr wrap="none">
            <a:spAutoFit/>
          </a:bodyPr>
          <a:lstStyle/>
          <a:p>
            <a:r>
              <a:rPr lang="en-US" b="1" dirty="0" smtClean="0"/>
              <a:t>Society</a:t>
            </a:r>
            <a:endParaRPr lang="ru-RU" dirty="0"/>
          </a:p>
        </p:txBody>
      </p:sp>
    </p:spTree>
    <p:extLst>
      <p:ext uri="{BB962C8B-B14F-4D97-AF65-F5344CB8AC3E}">
        <p14:creationId xmlns="" xmlns:p14="http://schemas.microsoft.com/office/powerpoint/2010/main" val="66236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CB52548D-6DFB-6C45-B918-34B5245948E1}" type="slidenum">
              <a:rPr lang="de-DE" smtClean="0"/>
              <a:pPr/>
              <a:t>14</a:t>
            </a:fld>
            <a:endParaRPr lang="de-DE" dirty="0"/>
          </a:p>
        </p:txBody>
      </p:sp>
      <p:sp>
        <p:nvSpPr>
          <p:cNvPr id="5" name="Прямоугольник 4"/>
          <p:cNvSpPr/>
          <p:nvPr/>
        </p:nvSpPr>
        <p:spPr>
          <a:xfrm>
            <a:off x="899592" y="371022"/>
            <a:ext cx="7992888" cy="954107"/>
          </a:xfrm>
          <a:prstGeom prst="rect">
            <a:avLst/>
          </a:prstGeom>
        </p:spPr>
        <p:txBody>
          <a:bodyPr wrap="square">
            <a:spAutoFit/>
          </a:bodyPr>
          <a:lstStyle/>
          <a:p>
            <a:pPr algn="ctr"/>
            <a:r>
              <a:rPr lang="en-US" sz="2800" b="1" dirty="0" smtClean="0">
                <a:solidFill>
                  <a:srgbClr val="FF0000"/>
                </a:solidFill>
              </a:rPr>
              <a:t>SOCIETY</a:t>
            </a:r>
            <a:r>
              <a:rPr lang="ru-RU" sz="2800" b="1" dirty="0" smtClean="0">
                <a:solidFill>
                  <a:srgbClr val="FF0000"/>
                </a:solidFill>
              </a:rPr>
              <a:t> </a:t>
            </a:r>
            <a:r>
              <a:rPr lang="en-US" sz="2800" b="1" dirty="0" smtClean="0">
                <a:solidFill>
                  <a:srgbClr val="FF0000"/>
                </a:solidFill>
              </a:rPr>
              <a:t>CCED </a:t>
            </a:r>
            <a:r>
              <a:rPr lang="en-US" sz="2800" b="1" dirty="0">
                <a:solidFill>
                  <a:srgbClr val="FF0000"/>
                </a:solidFill>
              </a:rPr>
              <a:t>VARIETY  </a:t>
            </a:r>
            <a:endParaRPr lang="ru-RU" sz="2800" b="1" dirty="0" smtClean="0">
              <a:solidFill>
                <a:srgbClr val="FF0000"/>
              </a:solidFill>
            </a:endParaRPr>
          </a:p>
          <a:p>
            <a:pPr algn="ctr"/>
            <a:r>
              <a:rPr lang="en-US" sz="2800" b="1" dirty="0" smtClean="0">
                <a:solidFill>
                  <a:srgbClr val="FF0000"/>
                </a:solidFill>
              </a:rPr>
              <a:t>INTERACTION WITH STAKEHOLDERS</a:t>
            </a:r>
            <a:endParaRPr lang="ru-RU" sz="2800" b="1" dirty="0">
              <a:solidFill>
                <a:srgbClr val="FF0000"/>
              </a:solidFill>
            </a:endParaRPr>
          </a:p>
        </p:txBody>
      </p:sp>
      <p:graphicFrame>
        <p:nvGraphicFramePr>
          <p:cNvPr id="12" name="Схема 11"/>
          <p:cNvGraphicFramePr/>
          <p:nvPr>
            <p:extLst>
              <p:ext uri="{D42A27DB-BD31-4B8C-83A1-F6EECF244321}">
                <p14:modId xmlns="" xmlns:p14="http://schemas.microsoft.com/office/powerpoint/2010/main" val="1468619515"/>
              </p:ext>
            </p:extLst>
          </p:nvPr>
        </p:nvGraphicFramePr>
        <p:xfrm>
          <a:off x="2627784" y="1322650"/>
          <a:ext cx="6264696" cy="2898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Схема 17"/>
          <p:cNvGraphicFramePr/>
          <p:nvPr>
            <p:extLst>
              <p:ext uri="{D42A27DB-BD31-4B8C-83A1-F6EECF244321}">
                <p14:modId xmlns="" xmlns:p14="http://schemas.microsoft.com/office/powerpoint/2010/main" val="404645404"/>
              </p:ext>
            </p:extLst>
          </p:nvPr>
        </p:nvGraphicFramePr>
        <p:xfrm>
          <a:off x="336848" y="4077072"/>
          <a:ext cx="6604000" cy="22288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 name="Группа 1"/>
          <p:cNvGrpSpPr/>
          <p:nvPr/>
        </p:nvGrpSpPr>
        <p:grpSpPr>
          <a:xfrm>
            <a:off x="323528" y="1384010"/>
            <a:ext cx="2692900" cy="2414634"/>
            <a:chOff x="323528" y="1384010"/>
            <a:chExt cx="2692900" cy="2414634"/>
          </a:xfrm>
        </p:grpSpPr>
        <p:grpSp>
          <p:nvGrpSpPr>
            <p:cNvPr id="16" name="Группа 15"/>
            <p:cNvGrpSpPr/>
            <p:nvPr/>
          </p:nvGrpSpPr>
          <p:grpSpPr>
            <a:xfrm>
              <a:off x="856188" y="2214468"/>
              <a:ext cx="1584176" cy="1584176"/>
              <a:chOff x="5866362" y="2737343"/>
              <a:chExt cx="2235200" cy="2235200"/>
            </a:xfrm>
          </p:grpSpPr>
          <p:sp>
            <p:nvSpPr>
              <p:cNvPr id="11" name="Shape 10"/>
              <p:cNvSpPr/>
              <p:nvPr/>
            </p:nvSpPr>
            <p:spPr>
              <a:xfrm>
                <a:off x="5866362" y="2737343"/>
                <a:ext cx="2235200" cy="2235200"/>
              </a:xfrm>
              <a:prstGeom prst="gear9">
                <a:avLst/>
              </a:prstGeom>
            </p:spPr>
            <p:style>
              <a:lnRef idx="0">
                <a:schemeClr val="accent1"/>
              </a:lnRef>
              <a:fillRef idx="3">
                <a:schemeClr val="accent1"/>
              </a:fillRef>
              <a:effectRef idx="3">
                <a:schemeClr val="accent1"/>
              </a:effectRef>
              <a:fontRef idx="minor">
                <a:schemeClr val="lt1"/>
              </a:fontRef>
            </p:style>
          </p:sp>
          <p:sp>
            <p:nvSpPr>
              <p:cNvPr id="13" name="Прямоугольник 12"/>
              <p:cNvSpPr/>
              <p:nvPr/>
            </p:nvSpPr>
            <p:spPr>
              <a:xfrm>
                <a:off x="6232403" y="3638192"/>
                <a:ext cx="1468449" cy="521111"/>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t>CCED</a:t>
                </a:r>
              </a:p>
            </p:txBody>
          </p:sp>
        </p:grpSp>
        <p:sp>
          <p:nvSpPr>
            <p:cNvPr id="8" name="Shape 7"/>
            <p:cNvSpPr/>
            <p:nvPr/>
          </p:nvSpPr>
          <p:spPr>
            <a:xfrm rot="3632771">
              <a:off x="323528" y="1410932"/>
              <a:ext cx="1152128" cy="1152128"/>
            </a:xfrm>
            <a:prstGeom prst="gear6">
              <a:avLst/>
            </a:prstGeom>
            <a:solidFill>
              <a:srgbClr val="00B0F0"/>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Прямоугольник 8"/>
            <p:cNvSpPr/>
            <p:nvPr/>
          </p:nvSpPr>
          <p:spPr>
            <a:xfrm rot="19877329">
              <a:off x="460826" y="1817591"/>
              <a:ext cx="982320" cy="523220"/>
            </a:xfrm>
            <a:prstGeom prst="rect">
              <a:avLst/>
            </a:prstGeom>
          </p:spPr>
          <p:txBody>
            <a:bodyPr wrap="none">
              <a:spAutoFit/>
            </a:bodyPr>
            <a:lstStyle/>
            <a:p>
              <a:r>
                <a:rPr lang="en-US" sz="1400" b="1" dirty="0" smtClean="0"/>
                <a:t>University </a:t>
              </a:r>
              <a:endParaRPr lang="ru-RU" sz="1400" b="1" dirty="0" smtClean="0"/>
            </a:p>
            <a:p>
              <a:pPr algn="ctr"/>
              <a:r>
                <a:rPr lang="en-US" sz="1400" b="1" dirty="0" smtClean="0"/>
                <a:t>staff</a:t>
              </a:r>
              <a:endParaRPr lang="ru-RU" sz="1400" dirty="0"/>
            </a:p>
          </p:txBody>
        </p:sp>
        <p:sp>
          <p:nvSpPr>
            <p:cNvPr id="19" name="Shape 18"/>
            <p:cNvSpPr/>
            <p:nvPr/>
          </p:nvSpPr>
          <p:spPr>
            <a:xfrm rot="3632771">
              <a:off x="1864300" y="1384010"/>
              <a:ext cx="1152128" cy="1152128"/>
            </a:xfrm>
            <a:prstGeom prst="gear6">
              <a:avLst/>
            </a:prstGeom>
            <a:solidFill>
              <a:srgbClr val="00B0F0"/>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Прямоугольник 19"/>
            <p:cNvSpPr/>
            <p:nvPr/>
          </p:nvSpPr>
          <p:spPr>
            <a:xfrm rot="19877329">
              <a:off x="2011086" y="1719697"/>
              <a:ext cx="920380" cy="523220"/>
            </a:xfrm>
            <a:prstGeom prst="rect">
              <a:avLst/>
            </a:prstGeom>
          </p:spPr>
          <p:txBody>
            <a:bodyPr wrap="none">
              <a:spAutoFit/>
            </a:bodyPr>
            <a:lstStyle/>
            <a:p>
              <a:r>
                <a:rPr lang="en-US" sz="1400" b="1" dirty="0" smtClean="0"/>
                <a:t>Students/</a:t>
              </a:r>
              <a:endParaRPr lang="ru-RU" sz="1400" b="1" dirty="0" smtClean="0"/>
            </a:p>
            <a:p>
              <a:r>
                <a:rPr lang="en-US" sz="1400" b="1" dirty="0" smtClean="0"/>
                <a:t>graduates</a:t>
              </a:r>
              <a:endParaRPr lang="ru-RU" sz="1400" dirty="0"/>
            </a:p>
          </p:txBody>
        </p:sp>
      </p:grpSp>
      <p:grpSp>
        <p:nvGrpSpPr>
          <p:cNvPr id="21" name="Группа 20"/>
          <p:cNvGrpSpPr/>
          <p:nvPr/>
        </p:nvGrpSpPr>
        <p:grpSpPr>
          <a:xfrm>
            <a:off x="6484609" y="3425216"/>
            <a:ext cx="1584176" cy="1584176"/>
            <a:chOff x="5461564" y="1482374"/>
            <a:chExt cx="2235200" cy="2235200"/>
          </a:xfrm>
        </p:grpSpPr>
        <p:sp>
          <p:nvSpPr>
            <p:cNvPr id="22" name="Shape 21"/>
            <p:cNvSpPr/>
            <p:nvPr/>
          </p:nvSpPr>
          <p:spPr>
            <a:xfrm>
              <a:off x="5461564" y="1482374"/>
              <a:ext cx="2235200" cy="2235200"/>
            </a:xfrm>
            <a:prstGeom prst="gear9">
              <a:avLst/>
            </a:prstGeom>
          </p:spPr>
          <p:style>
            <a:lnRef idx="0">
              <a:schemeClr val="accent1"/>
            </a:lnRef>
            <a:fillRef idx="3">
              <a:schemeClr val="accent1"/>
            </a:fillRef>
            <a:effectRef idx="3">
              <a:schemeClr val="accent1"/>
            </a:effectRef>
            <a:fontRef idx="minor">
              <a:schemeClr val="lt1"/>
            </a:fontRef>
          </p:style>
        </p:sp>
        <p:sp>
          <p:nvSpPr>
            <p:cNvPr id="23" name="Прямоугольник 22"/>
            <p:cNvSpPr/>
            <p:nvPr/>
          </p:nvSpPr>
          <p:spPr>
            <a:xfrm>
              <a:off x="5810960" y="2300513"/>
              <a:ext cx="1468449" cy="521111"/>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t>CCED</a:t>
              </a:r>
            </a:p>
          </p:txBody>
        </p:sp>
      </p:grpSp>
      <p:sp>
        <p:nvSpPr>
          <p:cNvPr id="24" name="Shape 23"/>
          <p:cNvSpPr/>
          <p:nvPr/>
        </p:nvSpPr>
        <p:spPr>
          <a:xfrm rot="3632771">
            <a:off x="7210514" y="4774317"/>
            <a:ext cx="1152128" cy="1152128"/>
          </a:xfrm>
          <a:prstGeom prst="gear6">
            <a:avLst/>
          </a:prstGeom>
          <a:solidFill>
            <a:srgbClr val="00B0F0"/>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Прямоугольник 24"/>
          <p:cNvSpPr/>
          <p:nvPr/>
        </p:nvSpPr>
        <p:spPr>
          <a:xfrm rot="19877329">
            <a:off x="7425549" y="5196492"/>
            <a:ext cx="722057" cy="307777"/>
          </a:xfrm>
          <a:prstGeom prst="rect">
            <a:avLst/>
          </a:prstGeom>
        </p:spPr>
        <p:txBody>
          <a:bodyPr wrap="none">
            <a:spAutoFit/>
          </a:bodyPr>
          <a:lstStyle/>
          <a:p>
            <a:r>
              <a:rPr lang="en-US" sz="1400" b="1" dirty="0" smtClean="0"/>
              <a:t>Society</a:t>
            </a:r>
            <a:endParaRPr lang="ru-RU" sz="1400" dirty="0"/>
          </a:p>
        </p:txBody>
      </p:sp>
      <p:sp>
        <p:nvSpPr>
          <p:cNvPr id="26" name="Shape 25"/>
          <p:cNvSpPr/>
          <p:nvPr/>
        </p:nvSpPr>
        <p:spPr>
          <a:xfrm rot="3891263">
            <a:off x="7930540" y="3547180"/>
            <a:ext cx="1152128" cy="1152128"/>
          </a:xfrm>
          <a:prstGeom prst="gear6">
            <a:avLst/>
          </a:prstGeom>
          <a:solidFill>
            <a:srgbClr val="00B0F0"/>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Прямоугольник 26"/>
          <p:cNvSpPr/>
          <p:nvPr/>
        </p:nvSpPr>
        <p:spPr>
          <a:xfrm rot="19877329">
            <a:off x="8088336" y="3880252"/>
            <a:ext cx="920380" cy="523220"/>
          </a:xfrm>
          <a:prstGeom prst="rect">
            <a:avLst/>
          </a:prstGeom>
        </p:spPr>
        <p:txBody>
          <a:bodyPr wrap="none">
            <a:spAutoFit/>
          </a:bodyPr>
          <a:lstStyle/>
          <a:p>
            <a:r>
              <a:rPr lang="en-US" sz="1400" b="1" dirty="0" smtClean="0"/>
              <a:t>Students/</a:t>
            </a:r>
            <a:endParaRPr lang="ru-RU" sz="1400" b="1" dirty="0" smtClean="0"/>
          </a:p>
          <a:p>
            <a:r>
              <a:rPr lang="en-US" sz="1400" b="1" dirty="0" smtClean="0"/>
              <a:t>graduates</a:t>
            </a:r>
            <a:endParaRPr lang="ru-RU" sz="1400" dirty="0"/>
          </a:p>
        </p:txBody>
      </p:sp>
      <p:sp>
        <p:nvSpPr>
          <p:cNvPr id="28" name="Shape 27"/>
          <p:cNvSpPr/>
          <p:nvPr/>
        </p:nvSpPr>
        <p:spPr>
          <a:xfrm rot="3632771">
            <a:off x="5500888" y="3493793"/>
            <a:ext cx="1152128" cy="1152128"/>
          </a:xfrm>
          <a:prstGeom prst="gear6">
            <a:avLst/>
          </a:prstGeom>
          <a:solidFill>
            <a:srgbClr val="00B0F0"/>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Прямоугольник 28"/>
          <p:cNvSpPr/>
          <p:nvPr/>
        </p:nvSpPr>
        <p:spPr>
          <a:xfrm rot="19877329">
            <a:off x="5589980" y="3883634"/>
            <a:ext cx="982320" cy="523220"/>
          </a:xfrm>
          <a:prstGeom prst="rect">
            <a:avLst/>
          </a:prstGeom>
        </p:spPr>
        <p:txBody>
          <a:bodyPr wrap="none">
            <a:spAutoFit/>
          </a:bodyPr>
          <a:lstStyle/>
          <a:p>
            <a:r>
              <a:rPr lang="en-US" sz="1400" b="1" dirty="0" smtClean="0"/>
              <a:t>University </a:t>
            </a:r>
            <a:endParaRPr lang="ru-RU" sz="1400" b="1" dirty="0" smtClean="0"/>
          </a:p>
          <a:p>
            <a:pPr algn="ctr"/>
            <a:r>
              <a:rPr lang="en-US" sz="1400" b="1" dirty="0" smtClean="0"/>
              <a:t>staff</a:t>
            </a:r>
            <a:endParaRPr lang="ru-RU" sz="1400" dirty="0"/>
          </a:p>
        </p:txBody>
      </p:sp>
    </p:spTree>
    <p:extLst>
      <p:ext uri="{BB962C8B-B14F-4D97-AF65-F5344CB8AC3E}">
        <p14:creationId xmlns="" xmlns:p14="http://schemas.microsoft.com/office/powerpoint/2010/main" val="2558687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CB52548D-6DFB-6C45-B918-34B5245948E1}" type="slidenum">
              <a:rPr lang="de-DE" smtClean="0"/>
              <a:pPr/>
              <a:t>15</a:t>
            </a:fld>
            <a:endParaRPr lang="de-DE" dirty="0"/>
          </a:p>
        </p:txBody>
      </p:sp>
      <p:graphicFrame>
        <p:nvGraphicFramePr>
          <p:cNvPr id="30" name="Схема 29"/>
          <p:cNvGraphicFramePr/>
          <p:nvPr>
            <p:extLst>
              <p:ext uri="{D42A27DB-BD31-4B8C-83A1-F6EECF244321}">
                <p14:modId xmlns="" xmlns:p14="http://schemas.microsoft.com/office/powerpoint/2010/main" val="1400920529"/>
              </p:ext>
            </p:extLst>
          </p:nvPr>
        </p:nvGraphicFramePr>
        <p:xfrm>
          <a:off x="1043608" y="764704"/>
          <a:ext cx="5184576" cy="1501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1" name="Схема 30"/>
          <p:cNvGraphicFramePr/>
          <p:nvPr>
            <p:extLst>
              <p:ext uri="{D42A27DB-BD31-4B8C-83A1-F6EECF244321}">
                <p14:modId xmlns="" xmlns:p14="http://schemas.microsoft.com/office/powerpoint/2010/main" val="1585559484"/>
              </p:ext>
            </p:extLst>
          </p:nvPr>
        </p:nvGraphicFramePr>
        <p:xfrm>
          <a:off x="2518453" y="2752218"/>
          <a:ext cx="5400600" cy="12729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2" name="Схема 31"/>
          <p:cNvGraphicFramePr/>
          <p:nvPr>
            <p:extLst>
              <p:ext uri="{D42A27DB-BD31-4B8C-83A1-F6EECF244321}">
                <p14:modId xmlns="" xmlns:p14="http://schemas.microsoft.com/office/powerpoint/2010/main" val="2163354067"/>
              </p:ext>
            </p:extLst>
          </p:nvPr>
        </p:nvGraphicFramePr>
        <p:xfrm>
          <a:off x="1286486" y="4559207"/>
          <a:ext cx="5184576" cy="139005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7" name="Группа 6"/>
          <p:cNvGrpSpPr/>
          <p:nvPr/>
        </p:nvGrpSpPr>
        <p:grpSpPr>
          <a:xfrm>
            <a:off x="6484803" y="1625579"/>
            <a:ext cx="1299365" cy="1299365"/>
            <a:chOff x="5927855" y="2737343"/>
            <a:chExt cx="2235200" cy="2235200"/>
          </a:xfrm>
        </p:grpSpPr>
        <p:sp>
          <p:nvSpPr>
            <p:cNvPr id="12" name="Shape 11"/>
            <p:cNvSpPr/>
            <p:nvPr/>
          </p:nvSpPr>
          <p:spPr>
            <a:xfrm>
              <a:off x="5927855" y="2737343"/>
              <a:ext cx="2235200" cy="2235200"/>
            </a:xfrm>
            <a:prstGeom prst="gear9">
              <a:avLst/>
            </a:prstGeom>
          </p:spPr>
          <p:style>
            <a:lnRef idx="0">
              <a:schemeClr val="accent1"/>
            </a:lnRef>
            <a:fillRef idx="3">
              <a:schemeClr val="accent1"/>
            </a:fillRef>
            <a:effectRef idx="3">
              <a:schemeClr val="accent1"/>
            </a:effectRef>
            <a:fontRef idx="minor">
              <a:schemeClr val="lt1"/>
            </a:fontRef>
          </p:style>
        </p:sp>
        <p:sp>
          <p:nvSpPr>
            <p:cNvPr id="13" name="Прямоугольник 12"/>
            <p:cNvSpPr/>
            <p:nvPr/>
          </p:nvSpPr>
          <p:spPr>
            <a:xfrm>
              <a:off x="6287955" y="3485823"/>
              <a:ext cx="1468449" cy="63533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t>CCED</a:t>
              </a:r>
            </a:p>
          </p:txBody>
        </p:sp>
      </p:grpSp>
      <p:sp>
        <p:nvSpPr>
          <p:cNvPr id="8" name="Shape 7"/>
          <p:cNvSpPr/>
          <p:nvPr/>
        </p:nvSpPr>
        <p:spPr>
          <a:xfrm rot="3632771">
            <a:off x="6399452" y="795126"/>
            <a:ext cx="944993" cy="944993"/>
          </a:xfrm>
          <a:prstGeom prst="gear6">
            <a:avLst/>
          </a:prstGeom>
          <a:solidFill>
            <a:srgbClr val="00B0F0"/>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Прямоугольник 8"/>
          <p:cNvSpPr/>
          <p:nvPr/>
        </p:nvSpPr>
        <p:spPr>
          <a:xfrm rot="19877329">
            <a:off x="6481182" y="1112418"/>
            <a:ext cx="867482" cy="461665"/>
          </a:xfrm>
          <a:prstGeom prst="rect">
            <a:avLst/>
          </a:prstGeom>
        </p:spPr>
        <p:txBody>
          <a:bodyPr wrap="none">
            <a:spAutoFit/>
          </a:bodyPr>
          <a:lstStyle/>
          <a:p>
            <a:r>
              <a:rPr lang="en-US" sz="1200" b="1" dirty="0" smtClean="0"/>
              <a:t>University </a:t>
            </a:r>
            <a:endParaRPr lang="ru-RU" sz="1200" b="1" dirty="0" smtClean="0"/>
          </a:p>
          <a:p>
            <a:pPr algn="ctr"/>
            <a:r>
              <a:rPr lang="en-US" sz="1200" b="1" dirty="0" smtClean="0"/>
              <a:t>staff</a:t>
            </a:r>
            <a:endParaRPr lang="ru-RU" sz="1200" dirty="0"/>
          </a:p>
        </p:txBody>
      </p:sp>
      <p:sp>
        <p:nvSpPr>
          <p:cNvPr id="10" name="Shape 9"/>
          <p:cNvSpPr/>
          <p:nvPr/>
        </p:nvSpPr>
        <p:spPr>
          <a:xfrm rot="2944630">
            <a:off x="7275924" y="944425"/>
            <a:ext cx="944993" cy="944993"/>
          </a:xfrm>
          <a:prstGeom prst="gear6">
            <a:avLst/>
          </a:prstGeom>
          <a:solidFill>
            <a:srgbClr val="00B0F0"/>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Прямоугольник 10"/>
          <p:cNvSpPr/>
          <p:nvPr/>
        </p:nvSpPr>
        <p:spPr>
          <a:xfrm rot="19189188">
            <a:off x="7366356" y="1203505"/>
            <a:ext cx="814838" cy="461665"/>
          </a:xfrm>
          <a:prstGeom prst="rect">
            <a:avLst/>
          </a:prstGeom>
        </p:spPr>
        <p:txBody>
          <a:bodyPr wrap="none">
            <a:spAutoFit/>
          </a:bodyPr>
          <a:lstStyle/>
          <a:p>
            <a:r>
              <a:rPr lang="en-US" sz="1200" b="1" dirty="0" smtClean="0"/>
              <a:t>Students/</a:t>
            </a:r>
            <a:endParaRPr lang="ru-RU" sz="1200" b="1" dirty="0" smtClean="0"/>
          </a:p>
          <a:p>
            <a:r>
              <a:rPr lang="en-US" sz="1200" b="1" dirty="0" smtClean="0"/>
              <a:t>graduates</a:t>
            </a:r>
            <a:endParaRPr lang="ru-RU" sz="1200" dirty="0"/>
          </a:p>
        </p:txBody>
      </p:sp>
      <p:sp>
        <p:nvSpPr>
          <p:cNvPr id="25" name="Shape 24"/>
          <p:cNvSpPr/>
          <p:nvPr/>
        </p:nvSpPr>
        <p:spPr>
          <a:xfrm rot="21160017">
            <a:off x="7638807" y="1694811"/>
            <a:ext cx="944993" cy="944993"/>
          </a:xfrm>
          <a:prstGeom prst="gear6">
            <a:avLst/>
          </a:prstGeom>
          <a:solidFill>
            <a:srgbClr val="00B0F0"/>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Прямоугольник 25"/>
          <p:cNvSpPr/>
          <p:nvPr/>
        </p:nvSpPr>
        <p:spPr>
          <a:xfrm rot="15804575">
            <a:off x="7711541" y="2046223"/>
            <a:ext cx="850233" cy="276999"/>
          </a:xfrm>
          <a:prstGeom prst="rect">
            <a:avLst/>
          </a:prstGeom>
        </p:spPr>
        <p:txBody>
          <a:bodyPr wrap="none">
            <a:spAutoFit/>
          </a:bodyPr>
          <a:lstStyle/>
          <a:p>
            <a:r>
              <a:rPr lang="en-US" sz="1200" b="1" dirty="0"/>
              <a:t>Employers</a:t>
            </a:r>
            <a:endParaRPr lang="ru-RU" sz="1200" dirty="0"/>
          </a:p>
        </p:txBody>
      </p:sp>
      <p:grpSp>
        <p:nvGrpSpPr>
          <p:cNvPr id="2" name="Группа 1"/>
          <p:cNvGrpSpPr/>
          <p:nvPr/>
        </p:nvGrpSpPr>
        <p:grpSpPr>
          <a:xfrm>
            <a:off x="539552" y="2496435"/>
            <a:ext cx="1873111" cy="2090448"/>
            <a:chOff x="408645" y="2972849"/>
            <a:chExt cx="1873111" cy="2090448"/>
          </a:xfrm>
        </p:grpSpPr>
        <p:grpSp>
          <p:nvGrpSpPr>
            <p:cNvPr id="27" name="Группа 26"/>
            <p:cNvGrpSpPr/>
            <p:nvPr/>
          </p:nvGrpSpPr>
          <p:grpSpPr>
            <a:xfrm>
              <a:off x="539552" y="2972849"/>
              <a:ext cx="1299365" cy="1299365"/>
              <a:chOff x="6027265" y="2032333"/>
              <a:chExt cx="2235200" cy="2235199"/>
            </a:xfrm>
          </p:grpSpPr>
          <p:sp>
            <p:nvSpPr>
              <p:cNvPr id="28" name="Shape 27"/>
              <p:cNvSpPr/>
              <p:nvPr/>
            </p:nvSpPr>
            <p:spPr>
              <a:xfrm>
                <a:off x="6027265" y="2032333"/>
                <a:ext cx="2235200" cy="2235199"/>
              </a:xfrm>
              <a:prstGeom prst="gear9">
                <a:avLst/>
              </a:prstGeom>
            </p:spPr>
            <p:style>
              <a:lnRef idx="0">
                <a:schemeClr val="accent1"/>
              </a:lnRef>
              <a:fillRef idx="3">
                <a:schemeClr val="accent1"/>
              </a:fillRef>
              <a:effectRef idx="3">
                <a:schemeClr val="accent1"/>
              </a:effectRef>
              <a:fontRef idx="minor">
                <a:schemeClr val="lt1"/>
              </a:fontRef>
            </p:style>
          </p:sp>
          <p:sp>
            <p:nvSpPr>
              <p:cNvPr id="29" name="Прямоугольник 28"/>
              <p:cNvSpPr/>
              <p:nvPr/>
            </p:nvSpPr>
            <p:spPr>
              <a:xfrm>
                <a:off x="6387365" y="2780815"/>
                <a:ext cx="1468449" cy="63533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t>CCED</a:t>
                </a:r>
              </a:p>
            </p:txBody>
          </p:sp>
        </p:grpSp>
        <p:sp>
          <p:nvSpPr>
            <p:cNvPr id="35" name="Shape 34"/>
            <p:cNvSpPr/>
            <p:nvPr/>
          </p:nvSpPr>
          <p:spPr>
            <a:xfrm rot="2944630">
              <a:off x="408645" y="4118304"/>
              <a:ext cx="944993" cy="944993"/>
            </a:xfrm>
            <a:prstGeom prst="gear6">
              <a:avLst/>
            </a:prstGeom>
            <a:solidFill>
              <a:srgbClr val="00B0F0"/>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Прямоугольник 35"/>
            <p:cNvSpPr/>
            <p:nvPr/>
          </p:nvSpPr>
          <p:spPr>
            <a:xfrm rot="19189188">
              <a:off x="499170" y="4392772"/>
              <a:ext cx="814647" cy="430887"/>
            </a:xfrm>
            <a:prstGeom prst="rect">
              <a:avLst/>
            </a:prstGeom>
          </p:spPr>
          <p:txBody>
            <a:bodyPr wrap="none">
              <a:spAutoFit/>
            </a:bodyPr>
            <a:lstStyle/>
            <a:p>
              <a:pPr lvl="0"/>
              <a:r>
                <a:rPr lang="en-US" sz="1100" b="1" spc="-100" dirty="0" smtClean="0">
                  <a:cs typeface="Arial"/>
                </a:rPr>
                <a:t>Government </a:t>
              </a:r>
              <a:endParaRPr lang="ru-RU" sz="1100" b="1" spc="-100" dirty="0" smtClean="0">
                <a:cs typeface="Arial"/>
              </a:endParaRPr>
            </a:p>
            <a:p>
              <a:pPr lvl="0" algn="ctr"/>
              <a:r>
                <a:rPr lang="en-US" sz="1100" b="1" spc="-100" dirty="0" smtClean="0">
                  <a:cs typeface="Arial"/>
                </a:rPr>
                <a:t>bodies </a:t>
              </a:r>
              <a:endParaRPr lang="ru-RU" sz="1100" spc="-100" dirty="0"/>
            </a:p>
          </p:txBody>
        </p:sp>
        <p:sp>
          <p:nvSpPr>
            <p:cNvPr id="37" name="Shape 36"/>
            <p:cNvSpPr/>
            <p:nvPr/>
          </p:nvSpPr>
          <p:spPr>
            <a:xfrm rot="1775252">
              <a:off x="1336763" y="3943096"/>
              <a:ext cx="944993" cy="944993"/>
            </a:xfrm>
            <a:prstGeom prst="gear6">
              <a:avLst/>
            </a:prstGeom>
            <a:solidFill>
              <a:srgbClr val="00B0F0"/>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Прямоугольник 37"/>
            <p:cNvSpPr/>
            <p:nvPr/>
          </p:nvSpPr>
          <p:spPr>
            <a:xfrm rot="18019810">
              <a:off x="1512762" y="4294508"/>
              <a:ext cx="643702" cy="276999"/>
            </a:xfrm>
            <a:prstGeom prst="rect">
              <a:avLst/>
            </a:prstGeom>
          </p:spPr>
          <p:txBody>
            <a:bodyPr wrap="none">
              <a:spAutoFit/>
            </a:bodyPr>
            <a:lstStyle/>
            <a:p>
              <a:pPr lvl="0"/>
              <a:r>
                <a:rPr lang="en-US" sz="1200" b="1" dirty="0" smtClean="0">
                  <a:cs typeface="Arial"/>
                </a:rPr>
                <a:t>Society</a:t>
              </a:r>
              <a:endParaRPr lang="ru-RU" sz="1200" dirty="0"/>
            </a:p>
          </p:txBody>
        </p:sp>
      </p:grpSp>
      <p:sp>
        <p:nvSpPr>
          <p:cNvPr id="40" name="Shape 39"/>
          <p:cNvSpPr/>
          <p:nvPr/>
        </p:nvSpPr>
        <p:spPr>
          <a:xfrm>
            <a:off x="6872567" y="3814835"/>
            <a:ext cx="1299365" cy="1299365"/>
          </a:xfrm>
          <a:prstGeom prst="gear9">
            <a:avLst/>
          </a:prstGeom>
        </p:spPr>
        <p:style>
          <a:lnRef idx="0">
            <a:schemeClr val="accent1"/>
          </a:lnRef>
          <a:fillRef idx="3">
            <a:schemeClr val="accent1"/>
          </a:fillRef>
          <a:effectRef idx="3">
            <a:schemeClr val="accent1"/>
          </a:effectRef>
          <a:fontRef idx="minor">
            <a:schemeClr val="lt1"/>
          </a:fontRef>
        </p:style>
      </p:sp>
      <p:sp>
        <p:nvSpPr>
          <p:cNvPr id="41" name="Прямоугольник 40"/>
          <p:cNvSpPr/>
          <p:nvPr/>
        </p:nvSpPr>
        <p:spPr>
          <a:xfrm>
            <a:off x="7081900" y="4249942"/>
            <a:ext cx="853638" cy="369332"/>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t>CCED</a:t>
            </a:r>
          </a:p>
        </p:txBody>
      </p:sp>
      <p:sp>
        <p:nvSpPr>
          <p:cNvPr id="42" name="Shape 41"/>
          <p:cNvSpPr/>
          <p:nvPr/>
        </p:nvSpPr>
        <p:spPr>
          <a:xfrm rot="2944630">
            <a:off x="7163248" y="4993956"/>
            <a:ext cx="944993" cy="944993"/>
          </a:xfrm>
          <a:prstGeom prst="gear6">
            <a:avLst/>
          </a:prstGeom>
          <a:solidFill>
            <a:srgbClr val="00B0F0"/>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Прямоугольник 42"/>
          <p:cNvSpPr/>
          <p:nvPr/>
        </p:nvSpPr>
        <p:spPr>
          <a:xfrm rot="19189188">
            <a:off x="7253773" y="5268424"/>
            <a:ext cx="814647" cy="430887"/>
          </a:xfrm>
          <a:prstGeom prst="rect">
            <a:avLst/>
          </a:prstGeom>
        </p:spPr>
        <p:txBody>
          <a:bodyPr wrap="none">
            <a:spAutoFit/>
          </a:bodyPr>
          <a:lstStyle/>
          <a:p>
            <a:pPr lvl="0"/>
            <a:r>
              <a:rPr lang="en-US" sz="1100" b="1" spc="-100" dirty="0" smtClean="0">
                <a:cs typeface="Arial"/>
              </a:rPr>
              <a:t>Government </a:t>
            </a:r>
            <a:endParaRPr lang="ru-RU" sz="1100" b="1" spc="-100" dirty="0" smtClean="0">
              <a:cs typeface="Arial"/>
            </a:endParaRPr>
          </a:p>
          <a:p>
            <a:pPr lvl="0" algn="ctr"/>
            <a:r>
              <a:rPr lang="en-US" sz="1100" b="1" spc="-100" dirty="0" smtClean="0">
                <a:cs typeface="Arial"/>
              </a:rPr>
              <a:t>bodies </a:t>
            </a:r>
            <a:endParaRPr lang="ru-RU" sz="1100" spc="-100" dirty="0"/>
          </a:p>
        </p:txBody>
      </p:sp>
      <p:sp>
        <p:nvSpPr>
          <p:cNvPr id="46" name="Shape 45"/>
          <p:cNvSpPr/>
          <p:nvPr/>
        </p:nvSpPr>
        <p:spPr>
          <a:xfrm rot="806548">
            <a:off x="7977573" y="4426536"/>
            <a:ext cx="944993" cy="944993"/>
          </a:xfrm>
          <a:prstGeom prst="gear6">
            <a:avLst/>
          </a:prstGeom>
          <a:solidFill>
            <a:srgbClr val="00B0F0"/>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Прямоугольник 46"/>
          <p:cNvSpPr/>
          <p:nvPr/>
        </p:nvSpPr>
        <p:spPr>
          <a:xfrm rot="17051106">
            <a:off x="8050307" y="4777948"/>
            <a:ext cx="850233" cy="276999"/>
          </a:xfrm>
          <a:prstGeom prst="rect">
            <a:avLst/>
          </a:prstGeom>
        </p:spPr>
        <p:txBody>
          <a:bodyPr wrap="none">
            <a:spAutoFit/>
          </a:bodyPr>
          <a:lstStyle/>
          <a:p>
            <a:r>
              <a:rPr lang="en-US" sz="1200" b="1" dirty="0"/>
              <a:t>Employers</a:t>
            </a:r>
            <a:endParaRPr lang="ru-RU" sz="1200" dirty="0"/>
          </a:p>
        </p:txBody>
      </p:sp>
    </p:spTree>
    <p:extLst>
      <p:ext uri="{BB962C8B-B14F-4D97-AF65-F5344CB8AC3E}">
        <p14:creationId xmlns="" xmlns:p14="http://schemas.microsoft.com/office/powerpoint/2010/main" val="951547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CB52548D-6DFB-6C45-B918-34B5245948E1}" type="slidenum">
              <a:rPr lang="de-DE" smtClean="0"/>
              <a:pPr/>
              <a:t>16</a:t>
            </a:fld>
            <a:endParaRPr lang="de-DE" dirty="0"/>
          </a:p>
        </p:txBody>
      </p:sp>
      <p:sp>
        <p:nvSpPr>
          <p:cNvPr id="2" name="Прямоугольник 1"/>
          <p:cNvSpPr/>
          <p:nvPr/>
        </p:nvSpPr>
        <p:spPr>
          <a:xfrm>
            <a:off x="2555776" y="404664"/>
            <a:ext cx="3614387" cy="523220"/>
          </a:xfrm>
          <a:prstGeom prst="rect">
            <a:avLst/>
          </a:prstGeom>
        </p:spPr>
        <p:txBody>
          <a:bodyPr wrap="none">
            <a:spAutoFit/>
          </a:bodyPr>
          <a:lstStyle/>
          <a:p>
            <a:r>
              <a:rPr lang="en-US" sz="2800" b="1" dirty="0" smtClean="0">
                <a:solidFill>
                  <a:srgbClr val="FF0000"/>
                </a:solidFill>
              </a:rPr>
              <a:t>CCED CREATION TYPES </a:t>
            </a:r>
            <a:endParaRPr lang="ru-RU" sz="2800" dirty="0">
              <a:solidFill>
                <a:srgbClr val="FF0000"/>
              </a:solidFill>
            </a:endParaRPr>
          </a:p>
        </p:txBody>
      </p:sp>
      <p:sp>
        <p:nvSpPr>
          <p:cNvPr id="5" name="Блок-схема: альтернативный процесс 4"/>
          <p:cNvSpPr/>
          <p:nvPr/>
        </p:nvSpPr>
        <p:spPr>
          <a:xfrm>
            <a:off x="3962428" y="1709293"/>
            <a:ext cx="4765931" cy="719746"/>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latin typeface="+mj-lt"/>
                <a:cs typeface="Times New Roman" pitchFamily="18" charset="0"/>
              </a:rPr>
              <a:t>1. CCED</a:t>
            </a:r>
            <a:r>
              <a:rPr lang="ru-RU" b="1" dirty="0">
                <a:latin typeface="+mj-lt"/>
                <a:cs typeface="Times New Roman" pitchFamily="18" charset="0"/>
              </a:rPr>
              <a:t> </a:t>
            </a:r>
            <a:r>
              <a:rPr lang="en-US" b="1" dirty="0">
                <a:latin typeface="+mj-lt"/>
                <a:cs typeface="Times New Roman" pitchFamily="18" charset="0"/>
              </a:rPr>
              <a:t>AS A NEW STRUCTURAL </a:t>
            </a:r>
            <a:r>
              <a:rPr lang="en-US" b="1" dirty="0" smtClean="0">
                <a:latin typeface="+mj-lt"/>
                <a:cs typeface="Times New Roman" pitchFamily="18" charset="0"/>
              </a:rPr>
              <a:t>UNIT</a:t>
            </a:r>
            <a:endParaRPr lang="ru-RU" dirty="0">
              <a:solidFill>
                <a:schemeClr val="bg1"/>
              </a:solidFill>
            </a:endParaRPr>
          </a:p>
        </p:txBody>
      </p:sp>
      <p:pic>
        <p:nvPicPr>
          <p:cNvPr id="1030" name="Picture 6" descr="https://ecreators.com.au/wp-content/uploads/2015/11/shutterstock_10663613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74388" y="3363821"/>
            <a:ext cx="3198834" cy="2399126"/>
          </a:xfrm>
          <a:prstGeom prst="rect">
            <a:avLst/>
          </a:prstGeom>
          <a:noFill/>
          <a:scene3d>
            <a:camera prst="orthographicFront"/>
            <a:lightRig rig="threePt" dir="t"/>
          </a:scene3d>
          <a:sp3d>
            <a:bevelT/>
          </a:sp3d>
          <a:extLst>
            <a:ext uri="{909E8E84-426E-40DD-AFC4-6F175D3DCCD1}">
              <a14:hiddenFill xmlns="" xmlns:a14="http://schemas.microsoft.com/office/drawing/2010/main">
                <a:solidFill>
                  <a:srgbClr val="FFFFFF"/>
                </a:solidFill>
              </a14:hiddenFill>
            </a:ext>
          </a:extLst>
        </p:spPr>
      </p:pic>
      <p:sp>
        <p:nvSpPr>
          <p:cNvPr id="18" name="Shape 17"/>
          <p:cNvSpPr/>
          <p:nvPr/>
        </p:nvSpPr>
        <p:spPr>
          <a:xfrm>
            <a:off x="6801450" y="3862982"/>
            <a:ext cx="1152128" cy="1152128"/>
          </a:xfrm>
          <a:prstGeom prst="gear9">
            <a:avLst/>
          </a:prstGeom>
        </p:spPr>
        <p:style>
          <a:lnRef idx="0">
            <a:schemeClr val="accent1"/>
          </a:lnRef>
          <a:fillRef idx="3">
            <a:schemeClr val="accent1"/>
          </a:fillRef>
          <a:effectRef idx="3">
            <a:schemeClr val="accent1"/>
          </a:effectRef>
          <a:fontRef idx="minor">
            <a:schemeClr val="lt1"/>
          </a:fontRef>
        </p:style>
      </p:sp>
      <p:sp>
        <p:nvSpPr>
          <p:cNvPr id="19" name="Прямоугольник 18"/>
          <p:cNvSpPr/>
          <p:nvPr/>
        </p:nvSpPr>
        <p:spPr>
          <a:xfrm>
            <a:off x="7056249" y="4269769"/>
            <a:ext cx="64253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en-US" sz="1600" b="1" dirty="0" smtClean="0"/>
              <a:t>CCED</a:t>
            </a:r>
          </a:p>
        </p:txBody>
      </p:sp>
      <p:sp>
        <p:nvSpPr>
          <p:cNvPr id="16" name="Блок-схема: альтернативный процесс 15"/>
          <p:cNvSpPr/>
          <p:nvPr/>
        </p:nvSpPr>
        <p:spPr>
          <a:xfrm>
            <a:off x="683568" y="4627720"/>
            <a:ext cx="4896544" cy="1152128"/>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cs typeface="Times New Roman" pitchFamily="18" charset="0"/>
              </a:rPr>
              <a:t>2. CCED</a:t>
            </a:r>
            <a:r>
              <a:rPr lang="ru-RU" b="1" dirty="0">
                <a:cs typeface="Times New Roman" pitchFamily="18" charset="0"/>
              </a:rPr>
              <a:t> </a:t>
            </a:r>
            <a:r>
              <a:rPr lang="en-US" b="1" dirty="0">
                <a:cs typeface="Times New Roman" pitchFamily="18" charset="0"/>
              </a:rPr>
              <a:t>BASED ON THE EARLIER </a:t>
            </a:r>
            <a:endParaRPr lang="ru-RU" b="1" dirty="0" smtClean="0">
              <a:cs typeface="Times New Roman" pitchFamily="18" charset="0"/>
            </a:endParaRPr>
          </a:p>
          <a:p>
            <a:pPr algn="ctr"/>
            <a:r>
              <a:rPr lang="en-US" b="1" dirty="0" smtClean="0">
                <a:cs typeface="Times New Roman" pitchFamily="18" charset="0"/>
              </a:rPr>
              <a:t>EXISTING </a:t>
            </a:r>
            <a:r>
              <a:rPr lang="en-US" b="1" dirty="0">
                <a:cs typeface="Times New Roman" pitchFamily="18" charset="0"/>
              </a:rPr>
              <a:t>CENTER</a:t>
            </a:r>
            <a:r>
              <a:rPr lang="ru-RU" b="1" dirty="0">
                <a:cs typeface="Times New Roman" pitchFamily="18" charset="0"/>
              </a:rPr>
              <a:t> </a:t>
            </a:r>
            <a:endParaRPr lang="ru-RU" b="1" dirty="0" smtClean="0">
              <a:cs typeface="Times New Roman" pitchFamily="18" charset="0"/>
            </a:endParaRPr>
          </a:p>
          <a:p>
            <a:pPr algn="ctr"/>
            <a:r>
              <a:rPr lang="ru-RU" b="1" dirty="0" smtClean="0">
                <a:cs typeface="Times New Roman" pitchFamily="18" charset="0"/>
              </a:rPr>
              <a:t>(</a:t>
            </a:r>
            <a:r>
              <a:rPr lang="en-US" b="1" dirty="0">
                <a:cs typeface="Times New Roman" pitchFamily="18" charset="0"/>
              </a:rPr>
              <a:t>CAREER, EMPLOYMENT AND ETC</a:t>
            </a:r>
            <a:r>
              <a:rPr lang="ru-RU" b="1" dirty="0">
                <a:cs typeface="Times New Roman" pitchFamily="18" charset="0"/>
              </a:rPr>
              <a:t>)</a:t>
            </a:r>
          </a:p>
        </p:txBody>
      </p:sp>
      <p:grpSp>
        <p:nvGrpSpPr>
          <p:cNvPr id="15" name="Группа 14"/>
          <p:cNvGrpSpPr/>
          <p:nvPr/>
        </p:nvGrpSpPr>
        <p:grpSpPr>
          <a:xfrm>
            <a:off x="-1849775" y="1578927"/>
            <a:ext cx="992143" cy="992143"/>
            <a:chOff x="1603911" y="1573095"/>
            <a:chExt cx="992143" cy="992143"/>
          </a:xfrm>
        </p:grpSpPr>
        <p:sp>
          <p:nvSpPr>
            <p:cNvPr id="17" name="Shape 16"/>
            <p:cNvSpPr/>
            <p:nvPr/>
          </p:nvSpPr>
          <p:spPr>
            <a:xfrm>
              <a:off x="1603911" y="1573095"/>
              <a:ext cx="992143" cy="992143"/>
            </a:xfrm>
            <a:prstGeom prst="gear9">
              <a:avLst/>
            </a:prstGeom>
          </p:spPr>
          <p:style>
            <a:lnRef idx="0">
              <a:schemeClr val="accent1"/>
            </a:lnRef>
            <a:fillRef idx="3">
              <a:schemeClr val="accent1"/>
            </a:fillRef>
            <a:effectRef idx="3">
              <a:schemeClr val="accent1"/>
            </a:effectRef>
            <a:fontRef idx="minor">
              <a:schemeClr val="lt1"/>
            </a:fontRef>
          </p:style>
        </p:sp>
        <p:sp>
          <p:nvSpPr>
            <p:cNvPr id="20" name="Прямоугольник 19"/>
            <p:cNvSpPr/>
            <p:nvPr/>
          </p:nvSpPr>
          <p:spPr>
            <a:xfrm>
              <a:off x="1800879" y="1899889"/>
              <a:ext cx="72008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en-US" sz="1600" b="1" dirty="0" smtClean="0"/>
                <a:t>CCED</a:t>
              </a:r>
            </a:p>
          </p:txBody>
        </p:sp>
      </p:grpSp>
      <p:grpSp>
        <p:nvGrpSpPr>
          <p:cNvPr id="7" name="Группа 6"/>
          <p:cNvGrpSpPr/>
          <p:nvPr/>
        </p:nvGrpSpPr>
        <p:grpSpPr>
          <a:xfrm>
            <a:off x="659657" y="1347336"/>
            <a:ext cx="3044652" cy="2283489"/>
            <a:chOff x="-3108951" y="3665791"/>
            <a:chExt cx="3044652" cy="2283489"/>
          </a:xfrm>
        </p:grpSpPr>
        <p:pic>
          <p:nvPicPr>
            <p:cNvPr id="2052" name="Picture 4" descr="http://www.islamnews.ru/wp-content/uploads/2015/07/find-peopl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08951" y="3665791"/>
              <a:ext cx="3044652" cy="228348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1" name="Группа 20"/>
            <p:cNvGrpSpPr/>
            <p:nvPr/>
          </p:nvGrpSpPr>
          <p:grpSpPr>
            <a:xfrm>
              <a:off x="-2124744" y="4120671"/>
              <a:ext cx="744111" cy="611990"/>
              <a:chOff x="1475646" y="2069166"/>
              <a:chExt cx="744111" cy="611990"/>
            </a:xfrm>
          </p:grpSpPr>
          <p:sp>
            <p:nvSpPr>
              <p:cNvPr id="22" name="Shape 21"/>
              <p:cNvSpPr/>
              <p:nvPr/>
            </p:nvSpPr>
            <p:spPr>
              <a:xfrm>
                <a:off x="1494884" y="2069166"/>
                <a:ext cx="611990" cy="611990"/>
              </a:xfrm>
              <a:prstGeom prst="gear9">
                <a:avLst/>
              </a:prstGeom>
            </p:spPr>
            <p:style>
              <a:lnRef idx="0">
                <a:schemeClr val="accent1"/>
              </a:lnRef>
              <a:fillRef idx="3">
                <a:schemeClr val="accent1"/>
              </a:fillRef>
              <a:effectRef idx="3">
                <a:schemeClr val="accent1"/>
              </a:effectRef>
              <a:fontRef idx="minor">
                <a:schemeClr val="lt1"/>
              </a:fontRef>
            </p:style>
          </p:sp>
          <p:sp>
            <p:nvSpPr>
              <p:cNvPr id="23" name="Прямоугольник 22"/>
              <p:cNvSpPr/>
              <p:nvPr/>
            </p:nvSpPr>
            <p:spPr>
              <a:xfrm>
                <a:off x="1475646" y="2191069"/>
                <a:ext cx="744111"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en-US" sz="1600" b="1" dirty="0" smtClean="0"/>
                  <a:t>CCED</a:t>
                </a:r>
              </a:p>
            </p:txBody>
          </p:sp>
        </p:grpSp>
      </p:grpSp>
    </p:spTree>
    <p:extLst>
      <p:ext uri="{BB962C8B-B14F-4D97-AF65-F5344CB8AC3E}">
        <p14:creationId xmlns="" xmlns:p14="http://schemas.microsoft.com/office/powerpoint/2010/main" val="3770263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Рисунок 2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283968" y="2708920"/>
            <a:ext cx="4032448" cy="3024336"/>
          </a:xfrm>
          <a:prstGeom prst="rect">
            <a:avLst/>
          </a:prstGeom>
        </p:spPr>
      </p:pic>
      <p:pic>
        <p:nvPicPr>
          <p:cNvPr id="14" name="Рисунок 1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1520" y="2870938"/>
            <a:ext cx="3888432" cy="2916324"/>
          </a:xfrm>
          <a:prstGeom prst="rect">
            <a:avLst/>
          </a:prstGeom>
        </p:spPr>
      </p:pic>
      <p:sp>
        <p:nvSpPr>
          <p:cNvPr id="4" name="Номер слайда 3"/>
          <p:cNvSpPr>
            <a:spLocks noGrp="1"/>
          </p:cNvSpPr>
          <p:nvPr>
            <p:ph type="sldNum" sz="quarter" idx="12"/>
          </p:nvPr>
        </p:nvSpPr>
        <p:spPr/>
        <p:txBody>
          <a:bodyPr/>
          <a:lstStyle/>
          <a:p>
            <a:fld id="{CB52548D-6DFB-6C45-B918-34B5245948E1}" type="slidenum">
              <a:rPr lang="de-DE" smtClean="0"/>
              <a:pPr/>
              <a:t>17</a:t>
            </a:fld>
            <a:endParaRPr lang="de-DE" dirty="0"/>
          </a:p>
        </p:txBody>
      </p:sp>
      <p:sp>
        <p:nvSpPr>
          <p:cNvPr id="2" name="Прямоугольник 1"/>
          <p:cNvSpPr/>
          <p:nvPr/>
        </p:nvSpPr>
        <p:spPr>
          <a:xfrm>
            <a:off x="978015" y="836712"/>
            <a:ext cx="6986784" cy="584775"/>
          </a:xfrm>
          <a:prstGeom prst="rect">
            <a:avLst/>
          </a:prstGeom>
        </p:spPr>
        <p:txBody>
          <a:bodyPr wrap="none">
            <a:spAutoFit/>
          </a:bodyPr>
          <a:lstStyle/>
          <a:p>
            <a:r>
              <a:rPr lang="en-US" sz="2800" b="1" dirty="0">
                <a:solidFill>
                  <a:srgbClr val="FF0000"/>
                </a:solidFill>
              </a:rPr>
              <a:t>SAMPLE CCED ORGANIZATIONAL </a:t>
            </a:r>
            <a:r>
              <a:rPr lang="en-US" sz="2800" b="1" dirty="0" smtClean="0">
                <a:solidFill>
                  <a:srgbClr val="FF0000"/>
                </a:solidFill>
              </a:rPr>
              <a:t>STRUCTURE</a:t>
            </a:r>
            <a:r>
              <a:rPr lang="ru-RU" sz="3200" dirty="0"/>
              <a:t> </a:t>
            </a:r>
          </a:p>
        </p:txBody>
      </p:sp>
      <p:graphicFrame>
        <p:nvGraphicFramePr>
          <p:cNvPr id="7" name="Схема 6"/>
          <p:cNvGraphicFramePr/>
          <p:nvPr>
            <p:extLst>
              <p:ext uri="{D42A27DB-BD31-4B8C-83A1-F6EECF244321}">
                <p14:modId xmlns="" xmlns:p14="http://schemas.microsoft.com/office/powerpoint/2010/main" val="2119288777"/>
              </p:ext>
            </p:extLst>
          </p:nvPr>
        </p:nvGraphicFramePr>
        <p:xfrm>
          <a:off x="827584" y="1359932"/>
          <a:ext cx="7704856" cy="4870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Овал 12"/>
          <p:cNvSpPr/>
          <p:nvPr/>
        </p:nvSpPr>
        <p:spPr>
          <a:xfrm>
            <a:off x="3851920" y="2996952"/>
            <a:ext cx="1656184" cy="16561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endParaRPr lang="ru-RU" sz="2200" dirty="0"/>
          </a:p>
        </p:txBody>
      </p:sp>
      <p:sp>
        <p:nvSpPr>
          <p:cNvPr id="3" name="Прямоугольник 2"/>
          <p:cNvSpPr/>
          <p:nvPr/>
        </p:nvSpPr>
        <p:spPr>
          <a:xfrm>
            <a:off x="4136793" y="3224879"/>
            <a:ext cx="1198918" cy="923330"/>
          </a:xfrm>
          <a:prstGeom prst="rect">
            <a:avLst/>
          </a:prstGeom>
        </p:spPr>
        <p:txBody>
          <a:bodyPr wrap="none">
            <a:spAutoFit/>
          </a:bodyPr>
          <a:lstStyle/>
          <a:p>
            <a:pPr lvl="0" algn="ctr"/>
            <a:r>
              <a:rPr lang="en-US" b="1" dirty="0">
                <a:solidFill>
                  <a:schemeClr val="bg1"/>
                </a:solidFill>
                <a:cs typeface="Times New Roman" pitchFamily="18" charset="0"/>
              </a:rPr>
              <a:t>DIRECTOR </a:t>
            </a:r>
            <a:endParaRPr lang="ru-RU" b="1" dirty="0" smtClean="0">
              <a:solidFill>
                <a:schemeClr val="bg1"/>
              </a:solidFill>
              <a:cs typeface="Times New Roman" pitchFamily="18" charset="0"/>
            </a:endParaRPr>
          </a:p>
          <a:p>
            <a:pPr lvl="0" algn="ctr"/>
            <a:r>
              <a:rPr lang="en-US" b="1" dirty="0" smtClean="0">
                <a:solidFill>
                  <a:schemeClr val="bg1"/>
                </a:solidFill>
                <a:cs typeface="Times New Roman" pitchFamily="18" charset="0"/>
              </a:rPr>
              <a:t>OF </a:t>
            </a:r>
            <a:r>
              <a:rPr lang="en-US" b="1" dirty="0">
                <a:solidFill>
                  <a:schemeClr val="bg1"/>
                </a:solidFill>
                <a:cs typeface="Times New Roman" pitchFamily="18" charset="0"/>
              </a:rPr>
              <a:t>THE </a:t>
            </a:r>
            <a:endParaRPr lang="ru-RU" b="1" dirty="0" smtClean="0">
              <a:solidFill>
                <a:schemeClr val="bg1"/>
              </a:solidFill>
              <a:cs typeface="Times New Roman" pitchFamily="18" charset="0"/>
            </a:endParaRPr>
          </a:p>
          <a:p>
            <a:pPr lvl="0" algn="ctr"/>
            <a:r>
              <a:rPr lang="en-US" b="1" dirty="0" smtClean="0">
                <a:solidFill>
                  <a:schemeClr val="bg1"/>
                </a:solidFill>
                <a:cs typeface="Times New Roman" pitchFamily="18" charset="0"/>
              </a:rPr>
              <a:t>CCED</a:t>
            </a:r>
            <a:endParaRPr lang="ru-RU" dirty="0">
              <a:solidFill>
                <a:schemeClr val="bg1"/>
              </a:solidFill>
            </a:endParaRPr>
          </a:p>
        </p:txBody>
      </p:sp>
      <p:sp>
        <p:nvSpPr>
          <p:cNvPr id="5" name="Прямоугольник 4"/>
          <p:cNvSpPr/>
          <p:nvPr/>
        </p:nvSpPr>
        <p:spPr>
          <a:xfrm>
            <a:off x="3038999" y="2596842"/>
            <a:ext cx="871905" cy="369332"/>
          </a:xfrm>
          <a:prstGeom prst="rect">
            <a:avLst/>
          </a:prstGeom>
        </p:spPr>
        <p:txBody>
          <a:bodyPr wrap="none">
            <a:spAutoFit/>
          </a:bodyPr>
          <a:lstStyle/>
          <a:p>
            <a:pPr lvl="0"/>
            <a:r>
              <a:rPr lang="en-US" b="1" spc="-100" dirty="0" smtClean="0">
                <a:cs typeface="Times New Roman" pitchFamily="18" charset="0"/>
              </a:rPr>
              <a:t>TUTORS</a:t>
            </a:r>
            <a:endParaRPr lang="ru-RU" dirty="0"/>
          </a:p>
        </p:txBody>
      </p:sp>
      <p:sp>
        <p:nvSpPr>
          <p:cNvPr id="6" name="Прямоугольник 5"/>
          <p:cNvSpPr/>
          <p:nvPr/>
        </p:nvSpPr>
        <p:spPr>
          <a:xfrm>
            <a:off x="5076056" y="2596842"/>
            <a:ext cx="1070871" cy="369332"/>
          </a:xfrm>
          <a:prstGeom prst="rect">
            <a:avLst/>
          </a:prstGeom>
        </p:spPr>
        <p:txBody>
          <a:bodyPr wrap="none">
            <a:spAutoFit/>
          </a:bodyPr>
          <a:lstStyle/>
          <a:p>
            <a:pPr lvl="0"/>
            <a:r>
              <a:rPr lang="en-US" b="1" dirty="0" smtClean="0">
                <a:cs typeface="Times New Roman" pitchFamily="18" charset="0"/>
              </a:rPr>
              <a:t>SERVICES</a:t>
            </a:r>
            <a:endParaRPr lang="ru-RU" dirty="0"/>
          </a:p>
        </p:txBody>
      </p:sp>
      <p:sp>
        <p:nvSpPr>
          <p:cNvPr id="8" name="Прямоугольник 7"/>
          <p:cNvSpPr/>
          <p:nvPr/>
        </p:nvSpPr>
        <p:spPr>
          <a:xfrm>
            <a:off x="3003561" y="4637881"/>
            <a:ext cx="1311321" cy="369332"/>
          </a:xfrm>
          <a:prstGeom prst="rect">
            <a:avLst/>
          </a:prstGeom>
        </p:spPr>
        <p:txBody>
          <a:bodyPr wrap="none">
            <a:spAutoFit/>
          </a:bodyPr>
          <a:lstStyle/>
          <a:p>
            <a:pPr lvl="0"/>
            <a:r>
              <a:rPr lang="en-US" b="1" dirty="0" smtClean="0">
                <a:cs typeface="Times New Roman" pitchFamily="18" charset="0"/>
              </a:rPr>
              <a:t>MANAGERS</a:t>
            </a:r>
            <a:endParaRPr lang="ru-RU" dirty="0"/>
          </a:p>
        </p:txBody>
      </p:sp>
      <p:sp>
        <p:nvSpPr>
          <p:cNvPr id="9" name="Прямоугольник 8"/>
          <p:cNvSpPr/>
          <p:nvPr/>
        </p:nvSpPr>
        <p:spPr>
          <a:xfrm>
            <a:off x="4826051" y="4555287"/>
            <a:ext cx="1512017" cy="677108"/>
          </a:xfrm>
          <a:prstGeom prst="rect">
            <a:avLst/>
          </a:prstGeom>
        </p:spPr>
        <p:txBody>
          <a:bodyPr wrap="none">
            <a:spAutoFit/>
          </a:bodyPr>
          <a:lstStyle/>
          <a:p>
            <a:pPr lvl="0"/>
            <a:r>
              <a:rPr lang="en-US" sz="2000" b="1" spc="-100" dirty="0" smtClean="0">
                <a:cs typeface="Times New Roman" pitchFamily="18" charset="0"/>
              </a:rPr>
              <a:t> </a:t>
            </a:r>
            <a:r>
              <a:rPr lang="en-US" b="1" spc="-100" dirty="0" smtClean="0">
                <a:cs typeface="Times New Roman" pitchFamily="18" charset="0"/>
              </a:rPr>
              <a:t>INSTRUCTORS, </a:t>
            </a:r>
            <a:endParaRPr lang="ru-RU" b="1" spc="-100" dirty="0" smtClean="0">
              <a:cs typeface="Times New Roman" pitchFamily="18" charset="0"/>
            </a:endParaRPr>
          </a:p>
          <a:p>
            <a:pPr lvl="0"/>
            <a:r>
              <a:rPr lang="en-US" b="1" spc="-100" dirty="0" smtClean="0">
                <a:cs typeface="Times New Roman" pitchFamily="18" charset="0"/>
              </a:rPr>
              <a:t>COACHERS</a:t>
            </a:r>
            <a:endParaRPr lang="ru-RU" spc="-100" dirty="0"/>
          </a:p>
        </p:txBody>
      </p:sp>
    </p:spTree>
    <p:extLst>
      <p:ext uri="{BB962C8B-B14F-4D97-AF65-F5344CB8AC3E}">
        <p14:creationId xmlns="" xmlns:p14="http://schemas.microsoft.com/office/powerpoint/2010/main" val="1852864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CB52548D-6DFB-6C45-B918-34B5245948E1}" type="slidenum">
              <a:rPr lang="de-DE" smtClean="0"/>
              <a:pPr/>
              <a:t>18</a:t>
            </a:fld>
            <a:endParaRPr lang="de-DE" dirty="0"/>
          </a:p>
        </p:txBody>
      </p:sp>
      <p:sp>
        <p:nvSpPr>
          <p:cNvPr id="2" name="Прямоугольник 1"/>
          <p:cNvSpPr/>
          <p:nvPr/>
        </p:nvSpPr>
        <p:spPr>
          <a:xfrm>
            <a:off x="1331640" y="332655"/>
            <a:ext cx="5400600" cy="954107"/>
          </a:xfrm>
          <a:prstGeom prst="rect">
            <a:avLst/>
          </a:prstGeom>
        </p:spPr>
        <p:txBody>
          <a:bodyPr wrap="square">
            <a:spAutoFit/>
          </a:bodyPr>
          <a:lstStyle/>
          <a:p>
            <a:pPr algn="ctr"/>
            <a:r>
              <a:rPr lang="ru-RU" sz="2800" b="1" dirty="0" smtClean="0">
                <a:solidFill>
                  <a:srgbClr val="FF0000"/>
                </a:solidFill>
              </a:rPr>
              <a:t>ССЕ</a:t>
            </a:r>
            <a:r>
              <a:rPr lang="en-US" sz="2800" b="1" dirty="0">
                <a:solidFill>
                  <a:srgbClr val="FF0000"/>
                </a:solidFill>
              </a:rPr>
              <a:t>D</a:t>
            </a:r>
            <a:r>
              <a:rPr lang="ru-RU" sz="2800" b="1" dirty="0">
                <a:solidFill>
                  <a:srgbClr val="FF0000"/>
                </a:solidFill>
              </a:rPr>
              <a:t> </a:t>
            </a:r>
            <a:r>
              <a:rPr lang="en-US" sz="2800" b="1" dirty="0" smtClean="0">
                <a:solidFill>
                  <a:srgbClr val="FF0000"/>
                </a:solidFill>
              </a:rPr>
              <a:t>INTEGRATION</a:t>
            </a:r>
            <a:r>
              <a:rPr lang="ru-RU" sz="2800" b="1" dirty="0" smtClean="0">
                <a:solidFill>
                  <a:srgbClr val="FF0000"/>
                </a:solidFill>
              </a:rPr>
              <a:t>– </a:t>
            </a:r>
          </a:p>
          <a:p>
            <a:pPr algn="ctr"/>
            <a:r>
              <a:rPr lang="en-US" sz="2800" b="1" dirty="0" smtClean="0">
                <a:solidFill>
                  <a:srgbClr val="FF0000"/>
                </a:solidFill>
              </a:rPr>
              <a:t>INSTITUTION LEVEL</a:t>
            </a:r>
            <a:r>
              <a:rPr lang="ru-RU" sz="2800" dirty="0">
                <a:solidFill>
                  <a:srgbClr val="FF0000"/>
                </a:solidFill>
              </a:rPr>
              <a:t> </a:t>
            </a:r>
          </a:p>
        </p:txBody>
      </p:sp>
      <p:grpSp>
        <p:nvGrpSpPr>
          <p:cNvPr id="6" name="Группа 5"/>
          <p:cNvGrpSpPr/>
          <p:nvPr/>
        </p:nvGrpSpPr>
        <p:grpSpPr>
          <a:xfrm>
            <a:off x="2112612" y="1460106"/>
            <a:ext cx="7992888" cy="4576283"/>
            <a:chOff x="395536" y="1412776"/>
            <a:chExt cx="7992888" cy="4576283"/>
          </a:xfrm>
        </p:grpSpPr>
        <p:graphicFrame>
          <p:nvGraphicFramePr>
            <p:cNvPr id="3" name="Схема 2"/>
            <p:cNvGraphicFramePr/>
            <p:nvPr>
              <p:extLst>
                <p:ext uri="{D42A27DB-BD31-4B8C-83A1-F6EECF244321}">
                  <p14:modId xmlns="" xmlns:p14="http://schemas.microsoft.com/office/powerpoint/2010/main" val="4087703169"/>
                </p:ext>
              </p:extLst>
            </p:nvPr>
          </p:nvGraphicFramePr>
          <p:xfrm>
            <a:off x="395536" y="1412776"/>
            <a:ext cx="7992888" cy="4576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5" name="Группа 14"/>
            <p:cNvGrpSpPr/>
            <p:nvPr/>
          </p:nvGrpSpPr>
          <p:grpSpPr>
            <a:xfrm>
              <a:off x="3347864" y="2998130"/>
              <a:ext cx="246823" cy="395667"/>
              <a:chOff x="3887184" y="1611275"/>
              <a:chExt cx="246823" cy="395667"/>
            </a:xfrm>
            <a:scene3d>
              <a:camera prst="orthographicFront"/>
              <a:lightRig rig="threePt" dir="t">
                <a:rot lat="0" lon="0" rev="7500000"/>
              </a:lightRig>
            </a:scene3d>
          </p:grpSpPr>
          <p:sp>
            <p:nvSpPr>
              <p:cNvPr id="16" name="Стрелка вправо 15"/>
              <p:cNvSpPr/>
              <p:nvPr/>
            </p:nvSpPr>
            <p:spPr>
              <a:xfrm rot="12600000">
                <a:off x="3887184" y="1611275"/>
                <a:ext cx="246823" cy="395667"/>
              </a:xfrm>
              <a:prstGeom prst="rightArrow">
                <a:avLst>
                  <a:gd name="adj1" fmla="val 60000"/>
                  <a:gd name="adj2" fmla="val 50000"/>
                </a:avLst>
              </a:prstGeom>
            </p:spPr>
            <p:style>
              <a:lnRef idx="1">
                <a:schemeClr val="accent4"/>
              </a:lnRef>
              <a:fillRef idx="2">
                <a:schemeClr val="accent4"/>
              </a:fillRef>
              <a:effectRef idx="1">
                <a:schemeClr val="accent4"/>
              </a:effectRef>
              <a:fontRef idx="minor">
                <a:schemeClr val="dk1"/>
              </a:fontRef>
            </p:style>
          </p:sp>
          <p:sp>
            <p:nvSpPr>
              <p:cNvPr id="17" name="Стрелка вправо 4"/>
              <p:cNvSpPr/>
              <p:nvPr/>
            </p:nvSpPr>
            <p:spPr>
              <a:xfrm rot="23400000">
                <a:off x="3956271" y="1708920"/>
                <a:ext cx="172776" cy="237401"/>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p:txBody>
          </p:sp>
        </p:grpSp>
        <p:grpSp>
          <p:nvGrpSpPr>
            <p:cNvPr id="18" name="Группа 17"/>
            <p:cNvGrpSpPr/>
            <p:nvPr/>
          </p:nvGrpSpPr>
          <p:grpSpPr>
            <a:xfrm>
              <a:off x="4166809" y="2706578"/>
              <a:ext cx="395667" cy="246824"/>
              <a:chOff x="4512278" y="1281831"/>
              <a:chExt cx="395667" cy="246824"/>
            </a:xfrm>
            <a:scene3d>
              <a:camera prst="orthographicFront"/>
              <a:lightRig rig="threePt" dir="t">
                <a:rot lat="0" lon="0" rev="7500000"/>
              </a:lightRig>
            </a:scene3d>
          </p:grpSpPr>
          <p:sp>
            <p:nvSpPr>
              <p:cNvPr id="19" name="Стрелка вправо 18"/>
              <p:cNvSpPr/>
              <p:nvPr/>
            </p:nvSpPr>
            <p:spPr>
              <a:xfrm rot="16200000">
                <a:off x="4586700" y="1207409"/>
                <a:ext cx="246823" cy="395667"/>
              </a:xfrm>
              <a:prstGeom prst="rightArrow">
                <a:avLst>
                  <a:gd name="adj1" fmla="val 60000"/>
                  <a:gd name="adj2" fmla="val 50000"/>
                </a:avLst>
              </a:prstGeom>
            </p:spPr>
            <p:style>
              <a:lnRef idx="1">
                <a:schemeClr val="accent5"/>
              </a:lnRef>
              <a:fillRef idx="2">
                <a:schemeClr val="accent5"/>
              </a:fillRef>
              <a:effectRef idx="1">
                <a:schemeClr val="accent5"/>
              </a:effectRef>
              <a:fontRef idx="minor">
                <a:schemeClr val="dk1"/>
              </a:fontRef>
            </p:style>
          </p:sp>
          <p:sp>
            <p:nvSpPr>
              <p:cNvPr id="21" name="Стрелка вправо 4"/>
              <p:cNvSpPr/>
              <p:nvPr/>
            </p:nvSpPr>
            <p:spPr>
              <a:xfrm rot="16200000">
                <a:off x="4623724" y="1323566"/>
                <a:ext cx="172776" cy="237401"/>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p:txBody>
          </p:sp>
        </p:grpSp>
        <p:grpSp>
          <p:nvGrpSpPr>
            <p:cNvPr id="22" name="Группа 21"/>
            <p:cNvGrpSpPr/>
            <p:nvPr/>
          </p:nvGrpSpPr>
          <p:grpSpPr>
            <a:xfrm>
              <a:off x="5076056" y="2998130"/>
              <a:ext cx="246823" cy="395667"/>
              <a:chOff x="5286216" y="1611275"/>
              <a:chExt cx="246823" cy="395667"/>
            </a:xfrm>
            <a:scene3d>
              <a:camera prst="orthographicFront"/>
              <a:lightRig rig="threePt" dir="t">
                <a:rot lat="0" lon="0" rev="7500000"/>
              </a:lightRig>
            </a:scene3d>
          </p:grpSpPr>
          <p:sp>
            <p:nvSpPr>
              <p:cNvPr id="23" name="Стрелка вправо 22"/>
              <p:cNvSpPr/>
              <p:nvPr/>
            </p:nvSpPr>
            <p:spPr>
              <a:xfrm rot="19800000">
                <a:off x="5286216" y="1611275"/>
                <a:ext cx="246823" cy="395667"/>
              </a:xfrm>
              <a:prstGeom prst="rightArrow">
                <a:avLst>
                  <a:gd name="adj1" fmla="val 60000"/>
                  <a:gd name="adj2" fmla="val 50000"/>
                </a:avLst>
              </a:prstGeom>
            </p:spPr>
            <p:style>
              <a:lnRef idx="1">
                <a:schemeClr val="accent4"/>
              </a:lnRef>
              <a:fillRef idx="2">
                <a:schemeClr val="accent4"/>
              </a:fillRef>
              <a:effectRef idx="1">
                <a:schemeClr val="accent4"/>
              </a:effectRef>
              <a:fontRef idx="minor">
                <a:schemeClr val="dk1"/>
              </a:fontRef>
            </p:style>
          </p:sp>
          <p:sp>
            <p:nvSpPr>
              <p:cNvPr id="24" name="Стрелка вправо 4"/>
              <p:cNvSpPr/>
              <p:nvPr/>
            </p:nvSpPr>
            <p:spPr>
              <a:xfrm rot="19800000">
                <a:off x="5291176" y="1708920"/>
                <a:ext cx="172776" cy="237401"/>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p:txBody>
          </p:sp>
        </p:grpSp>
        <p:grpSp>
          <p:nvGrpSpPr>
            <p:cNvPr id="25" name="Группа 24"/>
            <p:cNvGrpSpPr/>
            <p:nvPr/>
          </p:nvGrpSpPr>
          <p:grpSpPr>
            <a:xfrm>
              <a:off x="5076055" y="4056583"/>
              <a:ext cx="246823" cy="395667"/>
              <a:chOff x="5286216" y="2419007"/>
              <a:chExt cx="246823" cy="395667"/>
            </a:xfrm>
            <a:scene3d>
              <a:camera prst="orthographicFront"/>
              <a:lightRig rig="threePt" dir="t">
                <a:rot lat="0" lon="0" rev="7500000"/>
              </a:lightRig>
            </a:scene3d>
          </p:grpSpPr>
          <p:sp>
            <p:nvSpPr>
              <p:cNvPr id="32" name="Стрелка вправо 31"/>
              <p:cNvSpPr/>
              <p:nvPr/>
            </p:nvSpPr>
            <p:spPr>
              <a:xfrm rot="1800000">
                <a:off x="5286216" y="2419007"/>
                <a:ext cx="246823" cy="395667"/>
              </a:xfrm>
              <a:prstGeom prst="rightArrow">
                <a:avLst>
                  <a:gd name="adj1" fmla="val 60000"/>
                  <a:gd name="adj2" fmla="val 50000"/>
                </a:avLst>
              </a:prstGeom>
            </p:spPr>
            <p:style>
              <a:lnRef idx="1">
                <a:schemeClr val="accent5"/>
              </a:lnRef>
              <a:fillRef idx="2">
                <a:schemeClr val="accent5"/>
              </a:fillRef>
              <a:effectRef idx="1">
                <a:schemeClr val="accent5"/>
              </a:effectRef>
              <a:fontRef idx="minor">
                <a:schemeClr val="dk1"/>
              </a:fontRef>
            </p:style>
          </p:sp>
          <p:sp>
            <p:nvSpPr>
              <p:cNvPr id="33" name="Стрелка вправо 4"/>
              <p:cNvSpPr/>
              <p:nvPr/>
            </p:nvSpPr>
            <p:spPr>
              <a:xfrm rot="1800000">
                <a:off x="5291176" y="2479628"/>
                <a:ext cx="172776" cy="237401"/>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p:txBody>
          </p:sp>
        </p:grpSp>
        <p:grpSp>
          <p:nvGrpSpPr>
            <p:cNvPr id="26" name="Группа 25"/>
            <p:cNvGrpSpPr/>
            <p:nvPr/>
          </p:nvGrpSpPr>
          <p:grpSpPr>
            <a:xfrm>
              <a:off x="4087677" y="4452553"/>
              <a:ext cx="395667" cy="246823"/>
              <a:chOff x="4512278" y="2897295"/>
              <a:chExt cx="395667" cy="246823"/>
            </a:xfrm>
            <a:scene3d>
              <a:camera prst="orthographicFront"/>
              <a:lightRig rig="threePt" dir="t">
                <a:rot lat="0" lon="0" rev="7500000"/>
              </a:lightRig>
            </a:scene3d>
          </p:grpSpPr>
          <p:sp>
            <p:nvSpPr>
              <p:cNvPr id="30" name="Стрелка вправо 29"/>
              <p:cNvSpPr/>
              <p:nvPr/>
            </p:nvSpPr>
            <p:spPr>
              <a:xfrm rot="5400000">
                <a:off x="4586700" y="2822873"/>
                <a:ext cx="246823" cy="395667"/>
              </a:xfrm>
              <a:prstGeom prst="rightArrow">
                <a:avLst>
                  <a:gd name="adj1" fmla="val 60000"/>
                  <a:gd name="adj2" fmla="val 50000"/>
                </a:avLst>
              </a:prstGeom>
            </p:spPr>
            <p:style>
              <a:lnRef idx="1">
                <a:schemeClr val="accent4"/>
              </a:lnRef>
              <a:fillRef idx="2">
                <a:schemeClr val="accent4"/>
              </a:fillRef>
              <a:effectRef idx="1">
                <a:schemeClr val="accent4"/>
              </a:effectRef>
              <a:fontRef idx="minor">
                <a:schemeClr val="dk1"/>
              </a:fontRef>
            </p:style>
          </p:sp>
          <p:sp>
            <p:nvSpPr>
              <p:cNvPr id="31" name="Стрелка вправо 6"/>
              <p:cNvSpPr/>
              <p:nvPr/>
            </p:nvSpPr>
            <p:spPr>
              <a:xfrm rot="5400000">
                <a:off x="4623724" y="2864983"/>
                <a:ext cx="172776" cy="237401"/>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p:txBody>
          </p:sp>
        </p:grpSp>
        <p:grpSp>
          <p:nvGrpSpPr>
            <p:cNvPr id="27" name="Группа 26"/>
            <p:cNvGrpSpPr/>
            <p:nvPr/>
          </p:nvGrpSpPr>
          <p:grpSpPr>
            <a:xfrm>
              <a:off x="3347863" y="4023651"/>
              <a:ext cx="246823" cy="395667"/>
              <a:chOff x="3887184" y="2419007"/>
              <a:chExt cx="246823" cy="395667"/>
            </a:xfrm>
            <a:scene3d>
              <a:camera prst="orthographicFront"/>
              <a:lightRig rig="threePt" dir="t">
                <a:rot lat="0" lon="0" rev="7500000"/>
              </a:lightRig>
            </a:scene3d>
          </p:grpSpPr>
          <p:sp>
            <p:nvSpPr>
              <p:cNvPr id="28" name="Стрелка вправо 27"/>
              <p:cNvSpPr/>
              <p:nvPr/>
            </p:nvSpPr>
            <p:spPr>
              <a:xfrm rot="9000000">
                <a:off x="3887184" y="2419007"/>
                <a:ext cx="246823" cy="395667"/>
              </a:xfrm>
              <a:prstGeom prst="rightArrow">
                <a:avLst>
                  <a:gd name="adj1" fmla="val 60000"/>
                  <a:gd name="adj2" fmla="val 50000"/>
                </a:avLst>
              </a:prstGeom>
            </p:spPr>
            <p:style>
              <a:lnRef idx="1">
                <a:schemeClr val="accent5"/>
              </a:lnRef>
              <a:fillRef idx="2">
                <a:schemeClr val="accent5"/>
              </a:fillRef>
              <a:effectRef idx="1">
                <a:schemeClr val="accent5"/>
              </a:effectRef>
              <a:fontRef idx="minor">
                <a:schemeClr val="dk1"/>
              </a:fontRef>
            </p:style>
          </p:sp>
          <p:sp>
            <p:nvSpPr>
              <p:cNvPr id="29" name="Стрелка вправо 8"/>
              <p:cNvSpPr/>
              <p:nvPr/>
            </p:nvSpPr>
            <p:spPr>
              <a:xfrm rot="19800000">
                <a:off x="3956271" y="2479628"/>
                <a:ext cx="172776" cy="237401"/>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p:txBody>
          </p:sp>
        </p:grpSp>
      </p:grpSp>
      <p:sp>
        <p:nvSpPr>
          <p:cNvPr id="5" name="Прямоугольник 4"/>
          <p:cNvSpPr/>
          <p:nvPr/>
        </p:nvSpPr>
        <p:spPr>
          <a:xfrm>
            <a:off x="323528" y="2598673"/>
            <a:ext cx="3528392" cy="1569660"/>
          </a:xfrm>
          <a:prstGeom prst="rect">
            <a:avLst/>
          </a:prstGeom>
        </p:spPr>
        <p:txBody>
          <a:bodyPr wrap="square">
            <a:spAutoFit/>
          </a:bodyPr>
          <a:lstStyle/>
          <a:p>
            <a:pPr marL="285750" indent="-285750">
              <a:buFont typeface="Wingdings" pitchFamily="2" charset="2"/>
              <a:buChar char="Ø"/>
            </a:pPr>
            <a:r>
              <a:rPr lang="en-US" sz="1600" b="1" dirty="0">
                <a:latin typeface="+mj-lt"/>
                <a:cs typeface="Times New Roman" pitchFamily="18" charset="0"/>
              </a:rPr>
              <a:t>creating a new </a:t>
            </a:r>
            <a:r>
              <a:rPr lang="en-US" sz="1600" b="1" dirty="0" smtClean="0">
                <a:latin typeface="+mj-lt"/>
                <a:cs typeface="Times New Roman" pitchFamily="18" charset="0"/>
              </a:rPr>
              <a:t>connections</a:t>
            </a:r>
            <a:r>
              <a:rPr lang="ru-RU" sz="1600" b="1" dirty="0" smtClean="0">
                <a:latin typeface="+mj-lt"/>
                <a:cs typeface="Times New Roman" pitchFamily="18" charset="0"/>
              </a:rPr>
              <a:t>;</a:t>
            </a:r>
            <a:endParaRPr lang="ru-RU" sz="1600" b="1" dirty="0">
              <a:latin typeface="+mj-lt"/>
              <a:cs typeface="Times New Roman" pitchFamily="18" charset="0"/>
            </a:endParaRPr>
          </a:p>
          <a:p>
            <a:pPr marL="285750" indent="-285750">
              <a:buFont typeface="Wingdings" pitchFamily="2" charset="2"/>
              <a:buChar char="Ø"/>
            </a:pPr>
            <a:r>
              <a:rPr lang="en-US" sz="1600" b="1" dirty="0">
                <a:latin typeface="+mj-lt"/>
                <a:cs typeface="Times New Roman" pitchFamily="18" charset="0"/>
              </a:rPr>
              <a:t>redistribution of power and </a:t>
            </a:r>
            <a:r>
              <a:rPr lang="en-US" sz="1600" b="1" dirty="0" smtClean="0">
                <a:latin typeface="+mj-lt"/>
                <a:cs typeface="Times New Roman" pitchFamily="18" charset="0"/>
              </a:rPr>
              <a:t>responsibility</a:t>
            </a:r>
            <a:r>
              <a:rPr lang="ru-RU" sz="1600" b="1" dirty="0" smtClean="0">
                <a:latin typeface="+mj-lt"/>
                <a:cs typeface="Times New Roman" pitchFamily="18" charset="0"/>
              </a:rPr>
              <a:t>;</a:t>
            </a:r>
            <a:endParaRPr lang="ru-RU" sz="1600" b="1" dirty="0">
              <a:latin typeface="+mj-lt"/>
              <a:cs typeface="Times New Roman" pitchFamily="18" charset="0"/>
            </a:endParaRPr>
          </a:p>
          <a:p>
            <a:pPr marL="285750" indent="-285750">
              <a:buFont typeface="Wingdings" pitchFamily="2" charset="2"/>
              <a:buChar char="Ø"/>
            </a:pPr>
            <a:r>
              <a:rPr lang="en-US" sz="1600" b="1" dirty="0">
                <a:latin typeface="+mj-lt"/>
                <a:cs typeface="Times New Roman" pitchFamily="18" charset="0"/>
              </a:rPr>
              <a:t>structural </a:t>
            </a:r>
            <a:r>
              <a:rPr lang="ru-RU" sz="1600" b="1" dirty="0">
                <a:latin typeface="+mj-lt"/>
                <a:cs typeface="Times New Roman" pitchFamily="18" charset="0"/>
              </a:rPr>
              <a:t>(</a:t>
            </a:r>
            <a:r>
              <a:rPr lang="en-US" sz="1600" b="1" dirty="0">
                <a:latin typeface="+mj-lt"/>
                <a:cs typeface="Times New Roman" pitchFamily="18" charset="0"/>
              </a:rPr>
              <a:t>merger</a:t>
            </a:r>
            <a:r>
              <a:rPr lang="ru-RU" sz="1600" b="1" dirty="0">
                <a:latin typeface="+mj-lt"/>
                <a:cs typeface="Times New Roman" pitchFamily="18" charset="0"/>
              </a:rPr>
              <a:t>, </a:t>
            </a:r>
            <a:r>
              <a:rPr lang="en-US" sz="1600" b="1" dirty="0">
                <a:latin typeface="+mj-lt"/>
                <a:cs typeface="Times New Roman" pitchFamily="18" charset="0"/>
              </a:rPr>
              <a:t>separation) and HR</a:t>
            </a:r>
            <a:r>
              <a:rPr lang="en-US" sz="1600" b="1" dirty="0">
                <a:latin typeface="+mj-lt"/>
              </a:rPr>
              <a:t> </a:t>
            </a:r>
            <a:r>
              <a:rPr lang="ru-RU" sz="1600" b="1" dirty="0">
                <a:latin typeface="+mj-lt"/>
                <a:cs typeface="Times New Roman" pitchFamily="18" charset="0"/>
              </a:rPr>
              <a:t>(</a:t>
            </a:r>
            <a:r>
              <a:rPr lang="en-US" sz="1600" b="1" dirty="0">
                <a:latin typeface="+mj-lt"/>
                <a:cs typeface="Times New Roman" pitchFamily="18" charset="0"/>
              </a:rPr>
              <a:t>appointment, transfer</a:t>
            </a:r>
            <a:r>
              <a:rPr lang="ru-RU" sz="1600" b="1" dirty="0">
                <a:latin typeface="+mj-lt"/>
                <a:cs typeface="Times New Roman" pitchFamily="18" charset="0"/>
              </a:rPr>
              <a:t>) </a:t>
            </a:r>
            <a:r>
              <a:rPr lang="en-US" sz="1600" b="1" dirty="0">
                <a:latin typeface="+mj-lt"/>
                <a:cs typeface="Times New Roman" pitchFamily="18" charset="0"/>
              </a:rPr>
              <a:t>changes in the other </a:t>
            </a:r>
            <a:r>
              <a:rPr lang="en-US" sz="1600" b="1" dirty="0" smtClean="0">
                <a:latin typeface="+mj-lt"/>
                <a:cs typeface="Times New Roman" pitchFamily="18" charset="0"/>
              </a:rPr>
              <a:t>subdivisions</a:t>
            </a:r>
            <a:r>
              <a:rPr lang="ru-RU" sz="1600" b="1" dirty="0" smtClean="0">
                <a:latin typeface="+mj-lt"/>
                <a:cs typeface="Times New Roman" pitchFamily="18" charset="0"/>
              </a:rPr>
              <a:t>.</a:t>
            </a:r>
            <a:endParaRPr lang="ru-RU" sz="1600" b="1" dirty="0">
              <a:latin typeface="+mj-lt"/>
            </a:endParaRPr>
          </a:p>
        </p:txBody>
      </p:sp>
    </p:spTree>
    <p:extLst>
      <p:ext uri="{BB962C8B-B14F-4D97-AF65-F5344CB8AC3E}">
        <p14:creationId xmlns="" xmlns:p14="http://schemas.microsoft.com/office/powerpoint/2010/main" val="3612255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CB52548D-6DFB-6C45-B918-34B5245948E1}" type="slidenum">
              <a:rPr lang="de-DE" smtClean="0"/>
              <a:pPr/>
              <a:t>19</a:t>
            </a:fld>
            <a:endParaRPr lang="de-DE" dirty="0"/>
          </a:p>
        </p:txBody>
      </p:sp>
      <p:sp>
        <p:nvSpPr>
          <p:cNvPr id="2" name="Прямоугольник 1"/>
          <p:cNvSpPr/>
          <p:nvPr/>
        </p:nvSpPr>
        <p:spPr>
          <a:xfrm>
            <a:off x="1907704" y="404664"/>
            <a:ext cx="4358053" cy="523220"/>
          </a:xfrm>
          <a:prstGeom prst="rect">
            <a:avLst/>
          </a:prstGeom>
        </p:spPr>
        <p:txBody>
          <a:bodyPr wrap="none">
            <a:spAutoFit/>
          </a:bodyPr>
          <a:lstStyle/>
          <a:p>
            <a:pPr lvl="0"/>
            <a:r>
              <a:rPr lang="en-US" sz="2800" b="1" dirty="0">
                <a:solidFill>
                  <a:srgbClr val="FF0000"/>
                </a:solidFill>
              </a:rPr>
              <a:t>SAMPLE CCED </a:t>
            </a:r>
            <a:r>
              <a:rPr lang="en-US" sz="2800" b="1" dirty="0" smtClean="0">
                <a:solidFill>
                  <a:srgbClr val="FF0000"/>
                </a:solidFill>
              </a:rPr>
              <a:t>REGULATION</a:t>
            </a:r>
            <a:r>
              <a:rPr lang="ru-RU" sz="2800" dirty="0">
                <a:solidFill>
                  <a:srgbClr val="FF0000"/>
                </a:solidFill>
              </a:rPr>
              <a:t> </a:t>
            </a:r>
          </a:p>
        </p:txBody>
      </p:sp>
      <p:sp>
        <p:nvSpPr>
          <p:cNvPr id="13" name="Блок-схема: альтернативный процесс 12"/>
          <p:cNvSpPr/>
          <p:nvPr/>
        </p:nvSpPr>
        <p:spPr>
          <a:xfrm>
            <a:off x="1835696" y="1126485"/>
            <a:ext cx="5248149" cy="504056"/>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en-US" b="1" dirty="0">
                <a:solidFill>
                  <a:schemeClr val="tx1"/>
                </a:solidFill>
              </a:rPr>
              <a:t>General </a:t>
            </a:r>
            <a:r>
              <a:rPr lang="en-US" b="1" dirty="0" smtClean="0">
                <a:solidFill>
                  <a:schemeClr val="tx1"/>
                </a:solidFill>
              </a:rPr>
              <a:t>conditions</a:t>
            </a:r>
            <a:endParaRPr lang="ru-RU" dirty="0">
              <a:solidFill>
                <a:schemeClr val="tx1"/>
              </a:solidFill>
            </a:endParaRPr>
          </a:p>
        </p:txBody>
      </p:sp>
      <p:sp>
        <p:nvSpPr>
          <p:cNvPr id="35" name="Блок-схема: альтернативный процесс 34"/>
          <p:cNvSpPr/>
          <p:nvPr/>
        </p:nvSpPr>
        <p:spPr>
          <a:xfrm>
            <a:off x="1820863" y="1846565"/>
            <a:ext cx="5248149" cy="504056"/>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en-US" b="1" dirty="0">
                <a:solidFill>
                  <a:schemeClr val="tx1"/>
                </a:solidFill>
              </a:rPr>
              <a:t>Mission, goals and tasks</a:t>
            </a:r>
            <a:endParaRPr lang="ru-RU" b="1" dirty="0">
              <a:solidFill>
                <a:schemeClr val="tx1"/>
              </a:solidFill>
            </a:endParaRPr>
          </a:p>
        </p:txBody>
      </p:sp>
      <p:sp>
        <p:nvSpPr>
          <p:cNvPr id="36" name="Блок-схема: альтернативный процесс 35"/>
          <p:cNvSpPr/>
          <p:nvPr/>
        </p:nvSpPr>
        <p:spPr>
          <a:xfrm>
            <a:off x="1837259" y="2566645"/>
            <a:ext cx="5248149" cy="504056"/>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en-US" b="1" dirty="0">
                <a:solidFill>
                  <a:schemeClr val="tx1"/>
                </a:solidFill>
              </a:rPr>
              <a:t>Functions</a:t>
            </a:r>
            <a:endParaRPr lang="ru-RU" b="1" dirty="0">
              <a:solidFill>
                <a:schemeClr val="tx1"/>
              </a:solidFill>
            </a:endParaRPr>
          </a:p>
        </p:txBody>
      </p:sp>
      <p:sp>
        <p:nvSpPr>
          <p:cNvPr id="37" name="Блок-схема: альтернативный процесс 36"/>
          <p:cNvSpPr/>
          <p:nvPr/>
        </p:nvSpPr>
        <p:spPr>
          <a:xfrm>
            <a:off x="1844130" y="3286725"/>
            <a:ext cx="5248149" cy="504056"/>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en-US" b="1" dirty="0">
                <a:solidFill>
                  <a:schemeClr val="tx1"/>
                </a:solidFill>
              </a:rPr>
              <a:t>Responsibility</a:t>
            </a:r>
            <a:endParaRPr lang="ru-RU" b="1" dirty="0">
              <a:solidFill>
                <a:schemeClr val="tx1"/>
              </a:solidFill>
            </a:endParaRPr>
          </a:p>
        </p:txBody>
      </p:sp>
      <p:sp>
        <p:nvSpPr>
          <p:cNvPr id="38" name="Блок-схема: альтернативный процесс 37"/>
          <p:cNvSpPr/>
          <p:nvPr/>
        </p:nvSpPr>
        <p:spPr>
          <a:xfrm>
            <a:off x="1874243" y="4006805"/>
            <a:ext cx="5248149" cy="504056"/>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en-US" b="1" dirty="0">
                <a:solidFill>
                  <a:schemeClr val="tx1"/>
                </a:solidFill>
              </a:rPr>
              <a:t>Interaction with other services</a:t>
            </a:r>
            <a:endParaRPr lang="ru-RU" b="1" dirty="0">
              <a:solidFill>
                <a:schemeClr val="tx1"/>
              </a:solidFill>
            </a:endParaRPr>
          </a:p>
        </p:txBody>
      </p:sp>
      <p:sp>
        <p:nvSpPr>
          <p:cNvPr id="39" name="Блок-схема: альтернативный процесс 38"/>
          <p:cNvSpPr/>
          <p:nvPr/>
        </p:nvSpPr>
        <p:spPr>
          <a:xfrm>
            <a:off x="1862808" y="4726885"/>
            <a:ext cx="5248149" cy="504056"/>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en-US" b="1" dirty="0">
                <a:solidFill>
                  <a:schemeClr val="tx1"/>
                </a:solidFill>
              </a:rPr>
              <a:t>Resources</a:t>
            </a:r>
            <a:endParaRPr lang="ru-RU" b="1" dirty="0">
              <a:solidFill>
                <a:schemeClr val="tx1"/>
              </a:solidFill>
            </a:endParaRPr>
          </a:p>
        </p:txBody>
      </p:sp>
      <p:sp>
        <p:nvSpPr>
          <p:cNvPr id="40" name="Блок-схема: альтернативный процесс 39"/>
          <p:cNvSpPr/>
          <p:nvPr/>
        </p:nvSpPr>
        <p:spPr>
          <a:xfrm>
            <a:off x="1874243" y="5445224"/>
            <a:ext cx="5248149" cy="504056"/>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en-US" b="1" dirty="0" smtClean="0">
                <a:solidFill>
                  <a:schemeClr val="tx1"/>
                </a:solidFill>
              </a:rPr>
              <a:t>Evaluation</a:t>
            </a:r>
            <a:endParaRPr lang="ru-RU" b="1" dirty="0">
              <a:solidFill>
                <a:schemeClr val="tx1"/>
              </a:solidFill>
            </a:endParaRPr>
          </a:p>
        </p:txBody>
      </p:sp>
      <p:pic>
        <p:nvPicPr>
          <p:cNvPr id="11" name="Picture 4" descr="Картинки по запросу справочник"/>
          <p:cNvPicPr>
            <a:picLocks noChangeAspect="1" noChangeArrowheads="1"/>
          </p:cNvPicPr>
          <p:nvPr/>
        </p:nvPicPr>
        <p:blipFill>
          <a:blip r:embed="rId2" cstate="print"/>
          <a:srcRect/>
          <a:stretch>
            <a:fillRect/>
          </a:stretch>
        </p:blipFill>
        <p:spPr bwMode="auto">
          <a:xfrm>
            <a:off x="5940152" y="4244036"/>
            <a:ext cx="2750948" cy="1973807"/>
          </a:xfrm>
          <a:prstGeom prst="rect">
            <a:avLst/>
          </a:prstGeom>
          <a:noFill/>
        </p:spPr>
      </p:pic>
    </p:spTree>
    <p:extLst>
      <p:ext uri="{BB962C8B-B14F-4D97-AF65-F5344CB8AC3E}">
        <p14:creationId xmlns="" xmlns:p14="http://schemas.microsoft.com/office/powerpoint/2010/main" val="41857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340768"/>
            <a:ext cx="7772401" cy="1470025"/>
          </a:xfrm>
        </p:spPr>
        <p:txBody>
          <a:bodyPr>
            <a:normAutofit/>
          </a:bodyPr>
          <a:lstStyle/>
          <a:p>
            <a:r>
              <a:rPr lang="en-US" sz="2800" b="1" dirty="0">
                <a:solidFill>
                  <a:srgbClr val="FF0000"/>
                </a:solidFill>
              </a:rPr>
              <a:t>THE COMPETENCE MODEL</a:t>
            </a:r>
            <a:endParaRPr lang="ru-RU" sz="2800" b="1" dirty="0">
              <a:solidFill>
                <a:srgbClr val="FF0000"/>
              </a:solidFill>
              <a:latin typeface="Franklin Gothic Demi" pitchFamily="34" charset="0"/>
            </a:endParaRPr>
          </a:p>
        </p:txBody>
      </p:sp>
      <p:sp>
        <p:nvSpPr>
          <p:cNvPr id="3" name="Подзаголовок 2"/>
          <p:cNvSpPr>
            <a:spLocks noGrp="1"/>
          </p:cNvSpPr>
          <p:nvPr>
            <p:ph type="subTitle" idx="1"/>
          </p:nvPr>
        </p:nvSpPr>
        <p:spPr>
          <a:xfrm>
            <a:off x="1187624" y="3068960"/>
            <a:ext cx="6984776" cy="2304256"/>
          </a:xfrm>
        </p:spPr>
        <p:txBody>
          <a:bodyPr>
            <a:noAutofit/>
          </a:bodyPr>
          <a:lstStyle/>
          <a:p>
            <a:pPr indent="361950" algn="just"/>
            <a:r>
              <a:rPr lang="en-US" sz="2000" b="1" dirty="0">
                <a:solidFill>
                  <a:schemeClr val="tx1"/>
                </a:solidFill>
              </a:rPr>
              <a:t>The transition from the qualification model of specialists’ preparation to the competence model is accomplished in the Republic of Kazakhstan. The competence model is less tied to the specific object and subject of labor, which enhance graduate students’ mobility in the changeable labor market conditions.</a:t>
            </a:r>
            <a:endParaRPr lang="ru-RU" sz="2000" b="1" dirty="0">
              <a:solidFill>
                <a:schemeClr val="tx1"/>
              </a:solidFill>
            </a:endParaRPr>
          </a:p>
          <a:p>
            <a:endParaRPr lang="ru-RU" sz="2000" dirty="0"/>
          </a:p>
          <a:p>
            <a:pPr algn="just">
              <a:lnSpc>
                <a:spcPct val="120000"/>
              </a:lnSpc>
              <a:spcBef>
                <a:spcPts val="0"/>
              </a:spcBef>
            </a:pPr>
            <a:endParaRPr lang="ru-RU" sz="2000" b="1" dirty="0"/>
          </a:p>
        </p:txBody>
      </p:sp>
      <p:sp>
        <p:nvSpPr>
          <p:cNvPr id="4" name="Номер слайда 3"/>
          <p:cNvSpPr>
            <a:spLocks noGrp="1"/>
          </p:cNvSpPr>
          <p:nvPr>
            <p:ph type="sldNum" sz="quarter" idx="12"/>
          </p:nvPr>
        </p:nvSpPr>
        <p:spPr/>
        <p:txBody>
          <a:bodyPr/>
          <a:lstStyle/>
          <a:p>
            <a:fld id="{CB52548D-6DFB-6C45-B918-34B5245948E1}" type="slidenum">
              <a:rPr lang="de-DE" smtClean="0"/>
              <a:pPr/>
              <a:t>2</a:t>
            </a:fld>
            <a:endParaRPr lang="de-DE" dirty="0"/>
          </a:p>
        </p:txBody>
      </p:sp>
    </p:spTree>
    <p:extLst>
      <p:ext uri="{BB962C8B-B14F-4D97-AF65-F5344CB8AC3E}">
        <p14:creationId xmlns="" xmlns:p14="http://schemas.microsoft.com/office/powerpoint/2010/main" val="3376904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07704" y="4464785"/>
            <a:ext cx="2635658" cy="369332"/>
          </a:xfrm>
          <a:prstGeom prst="rect">
            <a:avLst/>
          </a:prstGeom>
        </p:spPr>
        <p:txBody>
          <a:bodyPr wrap="none">
            <a:spAutoFit/>
          </a:bodyPr>
          <a:lstStyle/>
          <a:p>
            <a:r>
              <a:rPr lang="en-US" u="sng" dirty="0" err="1" smtClean="0">
                <a:latin typeface="Times New Roman" panose="02020603050405020304" pitchFamily="18" charset="0"/>
                <a:cs typeface="Times New Roman" panose="02020603050405020304" pitchFamily="18" charset="0"/>
                <a:hlinkClick r:id="rId2"/>
              </a:rPr>
              <a:t>mulikovasaltanat</a:t>
            </a:r>
            <a:r>
              <a:rPr lang="ru-RU" u="sng" dirty="0" smtClean="0">
                <a:latin typeface="Times New Roman" panose="02020603050405020304" pitchFamily="18" charset="0"/>
                <a:cs typeface="Times New Roman" panose="02020603050405020304" pitchFamily="18" charset="0"/>
                <a:hlinkClick r:id="rId2"/>
              </a:rPr>
              <a:t>@</a:t>
            </a:r>
            <a:r>
              <a:rPr lang="en-US" u="sng" dirty="0" smtClean="0">
                <a:latin typeface="Times New Roman" panose="02020603050405020304" pitchFamily="18" charset="0"/>
                <a:cs typeface="Times New Roman" panose="02020603050405020304" pitchFamily="18" charset="0"/>
                <a:hlinkClick r:id="rId2"/>
              </a:rPr>
              <a:t>mail</a:t>
            </a:r>
            <a:r>
              <a:rPr lang="ru-RU" u="sng" dirty="0" smtClean="0">
                <a:latin typeface="Times New Roman" panose="02020603050405020304" pitchFamily="18" charset="0"/>
                <a:cs typeface="Times New Roman" panose="02020603050405020304" pitchFamily="18" charset="0"/>
                <a:hlinkClick r:id="rId2"/>
              </a:rPr>
              <a:t>.</a:t>
            </a:r>
            <a:r>
              <a:rPr lang="en-US" u="sng" dirty="0" err="1" smtClean="0">
                <a:latin typeface="Times New Roman" panose="02020603050405020304" pitchFamily="18" charset="0"/>
                <a:cs typeface="Times New Roman" panose="02020603050405020304" pitchFamily="18" charset="0"/>
                <a:hlinkClick r:id="rId2"/>
              </a:rPr>
              <a:t>ru</a:t>
            </a:r>
            <a:endParaRPr lang="ru-RU" u="sng" dirty="0" smtClean="0">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p:txBody>
          <a:bodyPr/>
          <a:lstStyle/>
          <a:p>
            <a:fld id="{CB52548D-6DFB-6C45-B918-34B5245948E1}" type="slidenum">
              <a:rPr lang="de-DE" smtClean="0"/>
              <a:pPr/>
              <a:t>20</a:t>
            </a:fld>
            <a:endParaRPr lang="de-DE" dirty="0"/>
          </a:p>
        </p:txBody>
      </p:sp>
      <p:sp>
        <p:nvSpPr>
          <p:cNvPr id="2" name="Прямоугольник 1"/>
          <p:cNvSpPr/>
          <p:nvPr/>
        </p:nvSpPr>
        <p:spPr>
          <a:xfrm>
            <a:off x="1849780" y="2447895"/>
            <a:ext cx="2722220" cy="400110"/>
          </a:xfrm>
          <a:prstGeom prst="rect">
            <a:avLst/>
          </a:prstGeom>
        </p:spPr>
        <p:txBody>
          <a:bodyPr wrap="none">
            <a:spAutoFit/>
          </a:bodyPr>
          <a:lstStyle/>
          <a:p>
            <a:pPr>
              <a:buNone/>
            </a:pPr>
            <a:r>
              <a:rPr lang="ru-RU" sz="2000" b="1" dirty="0" smtClean="0">
                <a:cs typeface="Times New Roman" panose="02020603050405020304" pitchFamily="18" charset="0"/>
              </a:rPr>
              <a:t>8-7212- </a:t>
            </a:r>
            <a:r>
              <a:rPr lang="ru-RU" sz="2000" b="1" dirty="0">
                <a:cs typeface="Times New Roman" panose="02020603050405020304" pitchFamily="18" charset="0"/>
              </a:rPr>
              <a:t>44-16-24 (6507)</a:t>
            </a:r>
          </a:p>
        </p:txBody>
      </p:sp>
      <p:sp>
        <p:nvSpPr>
          <p:cNvPr id="3" name="Прямоугольник 2"/>
          <p:cNvSpPr/>
          <p:nvPr/>
        </p:nvSpPr>
        <p:spPr>
          <a:xfrm>
            <a:off x="940777" y="3264456"/>
            <a:ext cx="4239918" cy="1200329"/>
          </a:xfrm>
          <a:prstGeom prst="rect">
            <a:avLst/>
          </a:prstGeom>
        </p:spPr>
        <p:txBody>
          <a:bodyPr wrap="square">
            <a:spAutoFit/>
          </a:bodyPr>
          <a:lstStyle/>
          <a:p>
            <a:pPr marL="358775" indent="355600">
              <a:spcBef>
                <a:spcPts val="0"/>
              </a:spcBef>
              <a:buNone/>
            </a:pPr>
            <a:r>
              <a:rPr lang="en-US" sz="1800" b="1" dirty="0" smtClean="0">
                <a:cs typeface="Times New Roman" panose="02020603050405020304" pitchFamily="18" charset="0"/>
              </a:rPr>
              <a:t>	Department for </a:t>
            </a:r>
            <a:r>
              <a:rPr lang="en-US" sz="1800" b="1" dirty="0">
                <a:cs typeface="Times New Roman" panose="02020603050405020304" pitchFamily="18" charset="0"/>
              </a:rPr>
              <a:t>Strategic </a:t>
            </a:r>
            <a:r>
              <a:rPr lang="en-US" sz="1800" b="1" dirty="0" smtClean="0">
                <a:cs typeface="Times New Roman" panose="02020603050405020304" pitchFamily="18" charset="0"/>
              </a:rPr>
              <a:t>	Development</a:t>
            </a:r>
            <a:endParaRPr lang="en-US" sz="1800" b="1" dirty="0">
              <a:cs typeface="Times New Roman" panose="02020603050405020304" pitchFamily="18" charset="0"/>
            </a:endParaRPr>
          </a:p>
          <a:p>
            <a:pPr marL="358775" indent="355600">
              <a:spcBef>
                <a:spcPts val="0"/>
              </a:spcBef>
              <a:buNone/>
            </a:pPr>
            <a:r>
              <a:rPr lang="en-US" sz="1800" b="1" dirty="0" smtClean="0">
                <a:cs typeface="Times New Roman" panose="02020603050405020304" pitchFamily="18" charset="0"/>
              </a:rPr>
              <a:t>	</a:t>
            </a:r>
            <a:r>
              <a:rPr lang="en-US" sz="1800" b="1" dirty="0" err="1" smtClean="0">
                <a:cs typeface="Times New Roman" panose="02020603050405020304" pitchFamily="18" charset="0"/>
              </a:rPr>
              <a:t>Akademicheskaya</a:t>
            </a:r>
            <a:r>
              <a:rPr lang="en-US" sz="1800" b="1" dirty="0" smtClean="0">
                <a:cs typeface="Times New Roman" panose="02020603050405020304" pitchFamily="18" charset="0"/>
              </a:rPr>
              <a:t> </a:t>
            </a:r>
            <a:r>
              <a:rPr lang="en-US" sz="1800" b="1" dirty="0">
                <a:cs typeface="Times New Roman" panose="02020603050405020304" pitchFamily="18" charset="0"/>
              </a:rPr>
              <a:t>street, 9</a:t>
            </a:r>
          </a:p>
          <a:p>
            <a:pPr marL="358775" indent="355600">
              <a:spcBef>
                <a:spcPts val="0"/>
              </a:spcBef>
              <a:buNone/>
            </a:pPr>
            <a:r>
              <a:rPr lang="en-US" sz="1800" b="1" dirty="0" smtClean="0">
                <a:cs typeface="Times New Roman" panose="02020603050405020304" pitchFamily="18" charset="0"/>
              </a:rPr>
              <a:t>	Karaganda</a:t>
            </a:r>
            <a:r>
              <a:rPr lang="ru-RU" sz="1800" b="1" dirty="0" smtClean="0">
                <a:cs typeface="Times New Roman" panose="02020603050405020304" pitchFamily="18" charset="0"/>
              </a:rPr>
              <a:t>, </a:t>
            </a:r>
            <a:r>
              <a:rPr lang="en-US" sz="1800" b="1" dirty="0" smtClean="0">
                <a:cs typeface="Times New Roman" panose="02020603050405020304" pitchFamily="18" charset="0"/>
              </a:rPr>
              <a:t>Karaganda region</a:t>
            </a:r>
            <a:r>
              <a:rPr lang="ru-RU" sz="1800" b="1" dirty="0" smtClean="0">
                <a:cs typeface="Times New Roman" panose="02020603050405020304" pitchFamily="18" charset="0"/>
              </a:rPr>
              <a:t>, </a:t>
            </a:r>
            <a:r>
              <a:rPr lang="en-US" sz="1800" b="1" dirty="0" smtClean="0">
                <a:cs typeface="Times New Roman" panose="02020603050405020304" pitchFamily="18" charset="0"/>
              </a:rPr>
              <a:t>RK</a:t>
            </a:r>
            <a:endParaRPr lang="ru-RU" sz="1800" b="1" dirty="0">
              <a:cs typeface="Times New Roman" panose="02020603050405020304" pitchFamily="18" charset="0"/>
            </a:endParaRPr>
          </a:p>
        </p:txBody>
      </p:sp>
      <p:sp>
        <p:nvSpPr>
          <p:cNvPr id="8" name="Titel 1"/>
          <p:cNvSpPr txBox="1">
            <a:spLocks/>
          </p:cNvSpPr>
          <p:nvPr/>
        </p:nvSpPr>
        <p:spPr>
          <a:xfrm>
            <a:off x="1475656" y="274639"/>
            <a:ext cx="5112568" cy="6789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mn-lt"/>
                <a:ea typeface="Myriad Pro" charset="0"/>
                <a:cs typeface="Arial"/>
              </a:defRPr>
            </a:lvl1pPr>
          </a:lstStyle>
          <a:p>
            <a:r>
              <a:rPr lang="en-US" sz="2000" b="1" dirty="0" smtClean="0">
                <a:solidFill>
                  <a:srgbClr val="002060"/>
                </a:solidFill>
                <a:latin typeface="+mj-lt"/>
                <a:cs typeface="Times New Roman" pitchFamily="18" charset="0"/>
              </a:rPr>
              <a:t>Establishment of the Centers of competence </a:t>
            </a:r>
            <a:r>
              <a:rPr lang="kk-KZ" sz="2000" b="1" dirty="0" smtClean="0">
                <a:solidFill>
                  <a:srgbClr val="002060"/>
                </a:solidFill>
                <a:latin typeface="+mj-lt"/>
                <a:cs typeface="Times New Roman" pitchFamily="18" charset="0"/>
              </a:rPr>
              <a:t/>
            </a:r>
            <a:br>
              <a:rPr lang="kk-KZ" sz="2000" b="1" dirty="0" smtClean="0">
                <a:solidFill>
                  <a:srgbClr val="002060"/>
                </a:solidFill>
                <a:latin typeface="+mj-lt"/>
                <a:cs typeface="Times New Roman" pitchFamily="18" charset="0"/>
              </a:rPr>
            </a:br>
            <a:r>
              <a:rPr lang="en-US" sz="2000" b="1" dirty="0" smtClean="0">
                <a:solidFill>
                  <a:srgbClr val="002060"/>
                </a:solidFill>
                <a:latin typeface="+mj-lt"/>
                <a:cs typeface="Times New Roman" pitchFamily="18" charset="0"/>
              </a:rPr>
              <a:t>and Employability Development </a:t>
            </a:r>
            <a:endParaRPr lang="de-DE" sz="2000" b="1" dirty="0">
              <a:solidFill>
                <a:srgbClr val="002060"/>
              </a:solidFill>
              <a:latin typeface="+mj-lt"/>
              <a:cs typeface="Times New Roman" pitchFamily="18" charset="0"/>
            </a:endParaRPr>
          </a:p>
        </p:txBody>
      </p:sp>
    </p:spTree>
    <p:extLst>
      <p:ext uri="{BB962C8B-B14F-4D97-AF65-F5344CB8AC3E}">
        <p14:creationId xmlns="" xmlns:p14="http://schemas.microsoft.com/office/powerpoint/2010/main" val="445964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u-trade.info/wp-content/uploads/uchastniki-rynka-foreks-uhodyat-ot-riskov_or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18059" y="3716099"/>
            <a:ext cx="2178077" cy="151310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31" name="Прямая со стрелкой 30"/>
          <p:cNvCxnSpPr/>
          <p:nvPr/>
        </p:nvCxnSpPr>
        <p:spPr>
          <a:xfrm flipV="1">
            <a:off x="7670064" y="2204864"/>
            <a:ext cx="0" cy="1944216"/>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flipV="1">
            <a:off x="1600863" y="2204864"/>
            <a:ext cx="1720" cy="1944216"/>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hape 22"/>
          <p:cNvCxnSpPr/>
          <p:nvPr/>
        </p:nvCxnSpPr>
        <p:spPr>
          <a:xfrm rot="10800000">
            <a:off x="1600864" y="4806842"/>
            <a:ext cx="1547823" cy="1214446"/>
          </a:xfrm>
          <a:prstGeom prst="curvedConnector2">
            <a:avLst/>
          </a:prstGeom>
          <a:ln w="60325" cap="sq">
            <a:solidFill>
              <a:srgbClr val="00B0F0"/>
            </a:solidFill>
            <a:headEnd type="none"/>
            <a:tailEnd type="stealth"/>
          </a:ln>
        </p:spPr>
        <p:style>
          <a:lnRef idx="2">
            <a:schemeClr val="accent3"/>
          </a:lnRef>
          <a:fillRef idx="0">
            <a:schemeClr val="accent3"/>
          </a:fillRef>
          <a:effectRef idx="1">
            <a:schemeClr val="accent3"/>
          </a:effectRef>
          <a:fontRef idx="minor">
            <a:schemeClr val="tx1"/>
          </a:fontRef>
        </p:style>
      </p:cxnSp>
      <p:cxnSp>
        <p:nvCxnSpPr>
          <p:cNvPr id="20" name="Shape 23"/>
          <p:cNvCxnSpPr/>
          <p:nvPr/>
        </p:nvCxnSpPr>
        <p:spPr>
          <a:xfrm flipV="1">
            <a:off x="6012160" y="4878280"/>
            <a:ext cx="1547823" cy="1143008"/>
          </a:xfrm>
          <a:prstGeom prst="curvedConnector2">
            <a:avLst/>
          </a:prstGeom>
          <a:ln w="60325" cap="sq">
            <a:solidFill>
              <a:srgbClr val="00B0F0"/>
            </a:solidFill>
            <a:headEnd type="none"/>
            <a:tailEnd type="stealth"/>
          </a:ln>
        </p:spPr>
        <p:style>
          <a:lnRef idx="2">
            <a:schemeClr val="accent3"/>
          </a:lnRef>
          <a:fillRef idx="0">
            <a:schemeClr val="accent3"/>
          </a:fillRef>
          <a:effectRef idx="1">
            <a:schemeClr val="accent3"/>
          </a:effectRef>
          <a:fontRef idx="minor">
            <a:schemeClr val="tx1"/>
          </a:fontRef>
        </p:style>
      </p:cxnSp>
      <p:sp>
        <p:nvSpPr>
          <p:cNvPr id="2" name="Заголовок 1"/>
          <p:cNvSpPr>
            <a:spLocks noGrp="1"/>
          </p:cNvSpPr>
          <p:nvPr>
            <p:ph type="ctrTitle"/>
          </p:nvPr>
        </p:nvSpPr>
        <p:spPr>
          <a:xfrm>
            <a:off x="1691680" y="404664"/>
            <a:ext cx="4752529" cy="432048"/>
          </a:xfrm>
        </p:spPr>
        <p:txBody>
          <a:bodyPr>
            <a:noAutofit/>
          </a:bodyPr>
          <a:lstStyle/>
          <a:p>
            <a:r>
              <a:rPr lang="en-US" sz="2800" b="1" dirty="0" smtClean="0">
                <a:solidFill>
                  <a:srgbClr val="FF0000"/>
                </a:solidFill>
              </a:rPr>
              <a:t>THE COMPETENCE MODEL</a:t>
            </a:r>
            <a:endParaRPr lang="ru-RU" sz="2800" b="1" dirty="0">
              <a:solidFill>
                <a:srgbClr val="FF0000"/>
              </a:solidFill>
              <a:latin typeface="+mj-lt"/>
            </a:endParaRPr>
          </a:p>
        </p:txBody>
      </p:sp>
      <p:sp>
        <p:nvSpPr>
          <p:cNvPr id="4" name="Номер слайда 3"/>
          <p:cNvSpPr>
            <a:spLocks noGrp="1"/>
          </p:cNvSpPr>
          <p:nvPr>
            <p:ph type="sldNum" sz="quarter" idx="12"/>
          </p:nvPr>
        </p:nvSpPr>
        <p:spPr/>
        <p:txBody>
          <a:bodyPr/>
          <a:lstStyle/>
          <a:p>
            <a:fld id="{CB52548D-6DFB-6C45-B918-34B5245948E1}" type="slidenum">
              <a:rPr lang="de-DE" smtClean="0"/>
              <a:pPr/>
              <a:t>3</a:t>
            </a:fld>
            <a:endParaRPr lang="de-DE" dirty="0"/>
          </a:p>
        </p:txBody>
      </p:sp>
      <p:sp>
        <p:nvSpPr>
          <p:cNvPr id="7" name="Скругленный прямоугольник 6"/>
          <p:cNvSpPr/>
          <p:nvPr/>
        </p:nvSpPr>
        <p:spPr>
          <a:xfrm>
            <a:off x="467543" y="1492460"/>
            <a:ext cx="2088233" cy="648072"/>
          </a:xfrm>
          <a:prstGeom prst="roundRect">
            <a:avLst/>
          </a:prstGeom>
          <a:solidFill>
            <a:srgbClr val="00206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latin typeface="+mj-lt"/>
                <a:cs typeface="Times New Roman" pitchFamily="18" charset="0"/>
              </a:rPr>
              <a:t>Professional standards</a:t>
            </a:r>
            <a:endParaRPr lang="ru-RU" b="1" dirty="0">
              <a:latin typeface="+mj-lt"/>
              <a:cs typeface="Times New Roman" pitchFamily="18" charset="0"/>
            </a:endParaRPr>
          </a:p>
        </p:txBody>
      </p:sp>
      <p:sp>
        <p:nvSpPr>
          <p:cNvPr id="8" name="Скругленный прямоугольник 7"/>
          <p:cNvSpPr/>
          <p:nvPr/>
        </p:nvSpPr>
        <p:spPr>
          <a:xfrm>
            <a:off x="2987825" y="1484784"/>
            <a:ext cx="2808311" cy="648072"/>
          </a:xfrm>
          <a:prstGeom prst="roundRect">
            <a:avLst/>
          </a:prstGeom>
          <a:solidFill>
            <a:srgbClr val="00206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latin typeface="+mj-lt"/>
                <a:cs typeface="Times New Roman" pitchFamily="18" charset="0"/>
              </a:rPr>
              <a:t>Qualifications assessment standards </a:t>
            </a:r>
            <a:endParaRPr lang="ru-RU" b="1" dirty="0">
              <a:latin typeface="+mj-lt"/>
              <a:cs typeface="Times New Roman" pitchFamily="18" charset="0"/>
            </a:endParaRPr>
          </a:p>
        </p:txBody>
      </p:sp>
      <p:sp>
        <p:nvSpPr>
          <p:cNvPr id="9" name="Скругленный прямоугольник 8"/>
          <p:cNvSpPr/>
          <p:nvPr/>
        </p:nvSpPr>
        <p:spPr>
          <a:xfrm>
            <a:off x="6228184" y="1484784"/>
            <a:ext cx="2520280" cy="648072"/>
          </a:xfrm>
          <a:prstGeom prst="roundRect">
            <a:avLst/>
          </a:prstGeom>
          <a:solidFill>
            <a:srgbClr val="00206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latin typeface="+mj-lt"/>
                <a:cs typeface="Times New Roman" pitchFamily="18" charset="0"/>
              </a:rPr>
              <a:t>Educational standards</a:t>
            </a:r>
            <a:endParaRPr lang="ru-RU" b="1" dirty="0">
              <a:latin typeface="+mj-lt"/>
              <a:cs typeface="Times New Roman" pitchFamily="18" charset="0"/>
            </a:endParaRPr>
          </a:p>
        </p:txBody>
      </p:sp>
      <p:sp>
        <p:nvSpPr>
          <p:cNvPr id="11" name="Скругленный прямоугольник 10"/>
          <p:cNvSpPr/>
          <p:nvPr/>
        </p:nvSpPr>
        <p:spPr>
          <a:xfrm>
            <a:off x="2555776" y="2780928"/>
            <a:ext cx="4032448" cy="648072"/>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latin typeface="+mj-lt"/>
                <a:cs typeface="Times New Roman" pitchFamily="18" charset="0"/>
              </a:rPr>
              <a:t>METHODOLOGICAL EXPERT CENTERS </a:t>
            </a:r>
            <a:endParaRPr lang="ru-RU" b="1" dirty="0">
              <a:latin typeface="+mj-lt"/>
              <a:cs typeface="Times New Roman" pitchFamily="18" charset="0"/>
            </a:endParaRPr>
          </a:p>
        </p:txBody>
      </p:sp>
      <p:sp>
        <p:nvSpPr>
          <p:cNvPr id="15" name="Скругленный прямоугольник 14"/>
          <p:cNvSpPr/>
          <p:nvPr/>
        </p:nvSpPr>
        <p:spPr>
          <a:xfrm>
            <a:off x="467544" y="4149080"/>
            <a:ext cx="2520280" cy="648072"/>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latin typeface="+mj-lt"/>
                <a:cs typeface="Times New Roman" pitchFamily="18" charset="0"/>
              </a:rPr>
              <a:t>Professional activity</a:t>
            </a:r>
            <a:endParaRPr lang="ru-RU" b="1" dirty="0">
              <a:latin typeface="+mj-lt"/>
              <a:cs typeface="Times New Roman" pitchFamily="18" charset="0"/>
            </a:endParaRPr>
          </a:p>
        </p:txBody>
      </p:sp>
      <p:sp>
        <p:nvSpPr>
          <p:cNvPr id="18" name="Скругленный прямоугольник 17"/>
          <p:cNvSpPr/>
          <p:nvPr/>
        </p:nvSpPr>
        <p:spPr>
          <a:xfrm>
            <a:off x="2721605" y="5301208"/>
            <a:ext cx="3672408" cy="792088"/>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latin typeface="+mj-lt"/>
                <a:cs typeface="Times New Roman" pitchFamily="18" charset="0"/>
              </a:rPr>
              <a:t>Qualifications confirmation</a:t>
            </a:r>
            <a:endParaRPr lang="ru-RU" b="1" dirty="0" smtClean="0">
              <a:latin typeface="+mj-lt"/>
              <a:cs typeface="Times New Roman" pitchFamily="18" charset="0"/>
            </a:endParaRPr>
          </a:p>
          <a:p>
            <a:pPr algn="ctr"/>
            <a:r>
              <a:rPr lang="en-US" b="1" dirty="0" smtClean="0">
                <a:latin typeface="+mj-lt"/>
                <a:cs typeface="Times New Roman" pitchFamily="18" charset="0"/>
              </a:rPr>
              <a:t>and awarding centers</a:t>
            </a:r>
            <a:endParaRPr lang="ru-RU" b="1" dirty="0">
              <a:latin typeface="+mj-lt"/>
              <a:cs typeface="Times New Roman" pitchFamily="18" charset="0"/>
            </a:endParaRPr>
          </a:p>
        </p:txBody>
      </p:sp>
      <p:sp>
        <p:nvSpPr>
          <p:cNvPr id="23" name="Скругленный прямоугольник 22"/>
          <p:cNvSpPr/>
          <p:nvPr/>
        </p:nvSpPr>
        <p:spPr>
          <a:xfrm>
            <a:off x="6156176" y="4158770"/>
            <a:ext cx="2520280" cy="648072"/>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latin typeface="+mj-lt"/>
                <a:cs typeface="Times New Roman" pitchFamily="18" charset="0"/>
              </a:rPr>
              <a:t>Educational activity</a:t>
            </a:r>
            <a:endParaRPr lang="ru-RU" b="1" dirty="0">
              <a:latin typeface="+mj-lt"/>
              <a:cs typeface="Times New Roman" pitchFamily="18" charset="0"/>
            </a:endParaRPr>
          </a:p>
        </p:txBody>
      </p:sp>
      <p:sp>
        <p:nvSpPr>
          <p:cNvPr id="24" name="Выгнутая влево стрелка 23"/>
          <p:cNvSpPr/>
          <p:nvPr/>
        </p:nvSpPr>
        <p:spPr>
          <a:xfrm>
            <a:off x="5310256" y="4235346"/>
            <a:ext cx="773912" cy="642942"/>
          </a:xfrm>
          <a:prstGeom prst="curvedRightArrow">
            <a:avLst/>
          </a:prstGeom>
          <a:solidFill>
            <a:srgbClr val="00B0F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ru-RU">
              <a:solidFill>
                <a:schemeClr val="tx1"/>
              </a:solidFill>
            </a:endParaRPr>
          </a:p>
        </p:txBody>
      </p:sp>
      <p:sp>
        <p:nvSpPr>
          <p:cNvPr id="25" name="Выгнутая вправо стрелка 24"/>
          <p:cNvSpPr/>
          <p:nvPr/>
        </p:nvSpPr>
        <p:spPr>
          <a:xfrm>
            <a:off x="3032916" y="4235346"/>
            <a:ext cx="773912" cy="642942"/>
          </a:xfrm>
          <a:prstGeom prst="curvedLeftArrow">
            <a:avLst/>
          </a:prstGeom>
          <a:solidFill>
            <a:srgbClr val="00B0F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ru-RU">
              <a:solidFill>
                <a:schemeClr val="tx1"/>
              </a:solidFill>
            </a:endParaRPr>
          </a:p>
        </p:txBody>
      </p:sp>
      <p:cxnSp>
        <p:nvCxnSpPr>
          <p:cNvPr id="26" name="Прямая соединительная линия 25"/>
          <p:cNvCxnSpPr>
            <a:endCxn id="8" idx="1"/>
          </p:cNvCxnSpPr>
          <p:nvPr/>
        </p:nvCxnSpPr>
        <p:spPr>
          <a:xfrm flipV="1">
            <a:off x="2564131" y="1808820"/>
            <a:ext cx="423694" cy="7676"/>
          </a:xfrm>
          <a:prstGeom prst="line">
            <a:avLst/>
          </a:prstGeom>
          <a:ln w="57150">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27" name="Прямая со стрелкой 26"/>
          <p:cNvCxnSpPr>
            <a:endCxn id="9" idx="1"/>
          </p:cNvCxnSpPr>
          <p:nvPr/>
        </p:nvCxnSpPr>
        <p:spPr>
          <a:xfrm>
            <a:off x="5809005" y="1807232"/>
            <a:ext cx="419179" cy="1588"/>
          </a:xfrm>
          <a:prstGeom prst="straightConnector1">
            <a:avLst/>
          </a:prstGeom>
          <a:ln w="57150">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28" name="Прямая со стрелкой 27"/>
          <p:cNvCxnSpPr>
            <a:stCxn id="11" idx="1"/>
          </p:cNvCxnSpPr>
          <p:nvPr/>
        </p:nvCxnSpPr>
        <p:spPr>
          <a:xfrm flipH="1">
            <a:off x="1600863" y="3104964"/>
            <a:ext cx="954913" cy="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6588224" y="3103376"/>
            <a:ext cx="1081840" cy="1588"/>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4053504" y="3531433"/>
            <a:ext cx="1008609" cy="369332"/>
          </a:xfrm>
          <a:prstGeom prst="rect">
            <a:avLst/>
          </a:prstGeom>
        </p:spPr>
        <p:txBody>
          <a:bodyPr wrap="none">
            <a:spAutoFit/>
          </a:bodyPr>
          <a:lstStyle/>
          <a:p>
            <a:pPr algn="ctr"/>
            <a:r>
              <a:rPr lang="en-US" b="1" dirty="0">
                <a:solidFill>
                  <a:srgbClr val="FF0000"/>
                </a:solidFill>
                <a:latin typeface="+mj-lt"/>
                <a:cs typeface="Times New Roman" pitchFamily="18" charset="0"/>
              </a:rPr>
              <a:t>MARKET</a:t>
            </a:r>
            <a:endParaRPr lang="ru-RU" b="1" dirty="0">
              <a:solidFill>
                <a:srgbClr val="FF0000"/>
              </a:solidFill>
              <a:latin typeface="+mj-lt"/>
              <a:cs typeface="Times New Roman" pitchFamily="18" charset="0"/>
            </a:endParaRPr>
          </a:p>
        </p:txBody>
      </p:sp>
    </p:spTree>
    <p:extLst>
      <p:ext uri="{BB962C8B-B14F-4D97-AF65-F5344CB8AC3E}">
        <p14:creationId xmlns="" xmlns:p14="http://schemas.microsoft.com/office/powerpoint/2010/main" val="147848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edu.mouhta.ru/imc/kvalifikaziya/Shkola/ur/%D0%A1%D0%B5%D0%BC%D0%B8%D0%BD%D0%B0%D1%80.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07904" y="3861047"/>
            <a:ext cx="1980541" cy="1644969"/>
          </a:xfrm>
          <a:prstGeom prst="rect">
            <a:avLst/>
          </a:prstGeom>
          <a:noFill/>
          <a:extLst>
            <a:ext uri="{909E8E84-426E-40DD-AFC4-6F175D3DCCD1}">
              <a14:hiddenFill xmlns="" xmlns:a14="http://schemas.microsoft.com/office/drawing/2010/main">
                <a:solidFill>
                  <a:srgbClr val="FFFFFF"/>
                </a:solidFill>
              </a14:hiddenFill>
            </a:ext>
          </a:extLst>
        </p:spPr>
      </p:pic>
      <p:cxnSp>
        <p:nvCxnSpPr>
          <p:cNvPr id="37" name="Shape 22"/>
          <p:cNvCxnSpPr/>
          <p:nvPr/>
        </p:nvCxnSpPr>
        <p:spPr>
          <a:xfrm rot="10800000">
            <a:off x="976317" y="4581128"/>
            <a:ext cx="1547823" cy="1214446"/>
          </a:xfrm>
          <a:prstGeom prst="curvedConnector2">
            <a:avLst/>
          </a:prstGeom>
          <a:ln w="60325" cap="sq">
            <a:solidFill>
              <a:srgbClr val="00B0F0"/>
            </a:solidFill>
            <a:headEnd type="none"/>
            <a:tailEnd type="stealth"/>
          </a:ln>
        </p:spPr>
        <p:style>
          <a:lnRef idx="2">
            <a:schemeClr val="accent3"/>
          </a:lnRef>
          <a:fillRef idx="0">
            <a:schemeClr val="accent3"/>
          </a:fillRef>
          <a:effectRef idx="1">
            <a:schemeClr val="accent3"/>
          </a:effectRef>
          <a:fontRef idx="minor">
            <a:schemeClr val="tx1"/>
          </a:fontRef>
        </p:style>
      </p:cxnSp>
      <p:cxnSp>
        <p:nvCxnSpPr>
          <p:cNvPr id="38" name="Shape 23"/>
          <p:cNvCxnSpPr/>
          <p:nvPr/>
        </p:nvCxnSpPr>
        <p:spPr>
          <a:xfrm flipV="1">
            <a:off x="6631951" y="4626289"/>
            <a:ext cx="1547823" cy="1143008"/>
          </a:xfrm>
          <a:prstGeom prst="curvedConnector2">
            <a:avLst/>
          </a:prstGeom>
          <a:ln w="60325" cap="sq">
            <a:solidFill>
              <a:srgbClr val="00B0F0"/>
            </a:solidFill>
            <a:headEnd type="none"/>
            <a:tailEnd type="stealth"/>
          </a:ln>
        </p:spPr>
        <p:style>
          <a:lnRef idx="2">
            <a:schemeClr val="accent3"/>
          </a:lnRef>
          <a:fillRef idx="0">
            <a:schemeClr val="accent3"/>
          </a:fillRef>
          <a:effectRef idx="1">
            <a:schemeClr val="accent3"/>
          </a:effectRef>
          <a:fontRef idx="minor">
            <a:schemeClr val="tx1"/>
          </a:fontRef>
        </p:style>
      </p:cxnSp>
      <p:sp>
        <p:nvSpPr>
          <p:cNvPr id="32" name="Скругленный прямоугольник 31"/>
          <p:cNvSpPr/>
          <p:nvPr/>
        </p:nvSpPr>
        <p:spPr>
          <a:xfrm>
            <a:off x="6123177" y="1196752"/>
            <a:ext cx="2565373" cy="1080120"/>
          </a:xfrm>
          <a:prstGeom prst="roundRect">
            <a:avLst/>
          </a:prstGeom>
          <a:solidFill>
            <a:srgbClr val="0070C0"/>
          </a:solidFill>
          <a:ln>
            <a:noFill/>
          </a:ln>
          <a:effectLst>
            <a:glow>
              <a:schemeClr val="accent1">
                <a:alpha val="40000"/>
              </a:schemeClr>
            </a:glow>
            <a:outerShdw blurRad="50800" dist="38100" dir="2700000" algn="tl" rotWithShape="0">
              <a:prstClr val="black">
                <a:alpha val="40000"/>
              </a:prstClr>
            </a:outerShdw>
          </a:effectLst>
          <a:scene3d>
            <a:camera prst="orthographicFront"/>
            <a:lightRig rig="threePt" dir="t"/>
          </a:scene3d>
          <a:sp3d extrusionH="76200" contourW="12700" prstMaterial="matte">
            <a:bevelT/>
            <a:extrusionClr>
              <a:schemeClr val="accent1"/>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mj-lt"/>
                <a:cs typeface="Times New Roman" pitchFamily="18" charset="0"/>
              </a:rPr>
              <a:t>Specialty</a:t>
            </a:r>
            <a:endParaRPr lang="ru-RU" b="1" dirty="0" smtClean="0">
              <a:latin typeface="+mj-lt"/>
              <a:cs typeface="Times New Roman" pitchFamily="18" charset="0"/>
            </a:endParaRPr>
          </a:p>
          <a:p>
            <a:pPr algn="ctr"/>
            <a:endParaRPr lang="ru-RU" sz="2000" b="1" dirty="0" smtClean="0">
              <a:latin typeface="+mj-lt"/>
              <a:cs typeface="Times New Roman" pitchFamily="18" charset="0"/>
            </a:endParaRPr>
          </a:p>
          <a:p>
            <a:pPr algn="ctr"/>
            <a:r>
              <a:rPr lang="en-US" b="1" dirty="0" smtClean="0">
                <a:latin typeface="+mj-lt"/>
                <a:cs typeface="Times New Roman" pitchFamily="18" charset="0"/>
              </a:rPr>
              <a:t>Module</a:t>
            </a:r>
            <a:r>
              <a:rPr lang="ru-RU" b="1" dirty="0" smtClean="0">
                <a:latin typeface="+mj-lt"/>
                <a:cs typeface="Times New Roman" pitchFamily="18" charset="0"/>
              </a:rPr>
              <a:t>  </a:t>
            </a:r>
            <a:endParaRPr lang="ru-RU" b="1" dirty="0">
              <a:latin typeface="+mj-lt"/>
              <a:cs typeface="Times New Roman" pitchFamily="18" charset="0"/>
            </a:endParaRPr>
          </a:p>
        </p:txBody>
      </p:sp>
      <p:cxnSp>
        <p:nvCxnSpPr>
          <p:cNvPr id="31" name="Прямая со стрелкой 30"/>
          <p:cNvCxnSpPr/>
          <p:nvPr/>
        </p:nvCxnSpPr>
        <p:spPr>
          <a:xfrm flipV="1">
            <a:off x="7670064" y="2348880"/>
            <a:ext cx="0" cy="18002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flipV="1">
            <a:off x="1600863" y="1988840"/>
            <a:ext cx="0" cy="216024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ctrTitle"/>
          </p:nvPr>
        </p:nvSpPr>
        <p:spPr>
          <a:xfrm>
            <a:off x="1691680" y="404664"/>
            <a:ext cx="4752529" cy="432048"/>
          </a:xfrm>
        </p:spPr>
        <p:txBody>
          <a:bodyPr>
            <a:noAutofit/>
          </a:bodyPr>
          <a:lstStyle/>
          <a:p>
            <a:r>
              <a:rPr lang="en-US" sz="2800" b="1" dirty="0">
                <a:solidFill>
                  <a:srgbClr val="FF0000"/>
                </a:solidFill>
              </a:rPr>
              <a:t>THE COMPETENCE MODEL</a:t>
            </a:r>
            <a:endParaRPr lang="ru-RU" sz="2800" b="1" dirty="0">
              <a:solidFill>
                <a:srgbClr val="FF0000"/>
              </a:solidFill>
              <a:latin typeface="+mj-lt"/>
            </a:endParaRPr>
          </a:p>
        </p:txBody>
      </p:sp>
      <p:sp>
        <p:nvSpPr>
          <p:cNvPr id="4" name="Номер слайда 3"/>
          <p:cNvSpPr>
            <a:spLocks noGrp="1"/>
          </p:cNvSpPr>
          <p:nvPr>
            <p:ph type="sldNum" sz="quarter" idx="12"/>
          </p:nvPr>
        </p:nvSpPr>
        <p:spPr/>
        <p:txBody>
          <a:bodyPr/>
          <a:lstStyle/>
          <a:p>
            <a:fld id="{CB52548D-6DFB-6C45-B918-34B5245948E1}" type="slidenum">
              <a:rPr lang="de-DE" smtClean="0"/>
              <a:pPr/>
              <a:t>4</a:t>
            </a:fld>
            <a:endParaRPr lang="de-DE" dirty="0"/>
          </a:p>
        </p:txBody>
      </p:sp>
      <p:sp>
        <p:nvSpPr>
          <p:cNvPr id="7" name="Скругленный прямоугольник 6"/>
          <p:cNvSpPr/>
          <p:nvPr/>
        </p:nvSpPr>
        <p:spPr>
          <a:xfrm>
            <a:off x="467543" y="1340768"/>
            <a:ext cx="2565373" cy="648072"/>
          </a:xfrm>
          <a:prstGeom prst="roundRect">
            <a:avLst/>
          </a:prstGeom>
          <a:solidFill>
            <a:srgbClr val="0070C0"/>
          </a:solidFill>
          <a:ln>
            <a:noFill/>
          </a:ln>
          <a:effectLst>
            <a:glow>
              <a:schemeClr val="accent1">
                <a:alpha val="40000"/>
              </a:schemeClr>
            </a:glow>
            <a:outerShdw blurRad="50800" dist="38100" dir="2700000" algn="tl" rotWithShape="0">
              <a:prstClr val="black">
                <a:alpha val="40000"/>
              </a:prstClr>
            </a:outerShdw>
          </a:effectLst>
          <a:scene3d>
            <a:camera prst="orthographicFront"/>
            <a:lightRig rig="threePt" dir="t"/>
          </a:scene3d>
          <a:sp3d extrusionH="76200" contourW="12700" prstMaterial="matte">
            <a:bevelT/>
            <a:extrusionClr>
              <a:schemeClr val="accent1"/>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mj-lt"/>
                <a:cs typeface="Times New Roman" pitchFamily="18" charset="0"/>
              </a:rPr>
              <a:t>Professions</a:t>
            </a:r>
            <a:endParaRPr lang="ru-RU" b="1" dirty="0">
              <a:latin typeface="+mj-lt"/>
              <a:cs typeface="Times New Roman" pitchFamily="18" charset="0"/>
            </a:endParaRPr>
          </a:p>
        </p:txBody>
      </p:sp>
      <p:sp>
        <p:nvSpPr>
          <p:cNvPr id="24" name="Выгнутая влево стрелка 23"/>
          <p:cNvSpPr/>
          <p:nvPr/>
        </p:nvSpPr>
        <p:spPr>
          <a:xfrm>
            <a:off x="5436096" y="4005064"/>
            <a:ext cx="773912" cy="642942"/>
          </a:xfrm>
          <a:prstGeom prst="curvedRightArrow">
            <a:avLst/>
          </a:prstGeom>
          <a:solidFill>
            <a:srgbClr val="00B0F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ru-RU">
              <a:solidFill>
                <a:schemeClr val="tx1"/>
              </a:solidFill>
            </a:endParaRPr>
          </a:p>
        </p:txBody>
      </p:sp>
      <p:sp>
        <p:nvSpPr>
          <p:cNvPr id="25" name="Выгнутая вправо стрелка 24"/>
          <p:cNvSpPr/>
          <p:nvPr/>
        </p:nvSpPr>
        <p:spPr>
          <a:xfrm>
            <a:off x="3074277" y="4005064"/>
            <a:ext cx="773912" cy="642942"/>
          </a:xfrm>
          <a:prstGeom prst="curvedLeftArrow">
            <a:avLst/>
          </a:prstGeom>
          <a:solidFill>
            <a:srgbClr val="00B0F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ru-RU">
              <a:solidFill>
                <a:schemeClr val="tx1"/>
              </a:solidFill>
            </a:endParaRPr>
          </a:p>
        </p:txBody>
      </p:sp>
      <p:cxnSp>
        <p:nvCxnSpPr>
          <p:cNvPr id="27" name="Прямая со стрелкой 26"/>
          <p:cNvCxnSpPr/>
          <p:nvPr/>
        </p:nvCxnSpPr>
        <p:spPr>
          <a:xfrm>
            <a:off x="3148687" y="1700808"/>
            <a:ext cx="2935481" cy="9264"/>
          </a:xfrm>
          <a:prstGeom prst="straightConnector1">
            <a:avLst/>
          </a:prstGeom>
          <a:ln w="57150">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28" name="Прямая со стрелкой 27"/>
          <p:cNvCxnSpPr/>
          <p:nvPr/>
        </p:nvCxnSpPr>
        <p:spPr>
          <a:xfrm flipH="1">
            <a:off x="1600865" y="2924944"/>
            <a:ext cx="773910" cy="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6588224" y="2923356"/>
            <a:ext cx="1081840" cy="1588"/>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Стрелка вниз 12"/>
          <p:cNvSpPr/>
          <p:nvPr/>
        </p:nvSpPr>
        <p:spPr>
          <a:xfrm>
            <a:off x="7164288" y="1570162"/>
            <a:ext cx="395695" cy="3333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Скругленный прямоугольник 32"/>
          <p:cNvSpPr/>
          <p:nvPr/>
        </p:nvSpPr>
        <p:spPr>
          <a:xfrm>
            <a:off x="2347255" y="2584703"/>
            <a:ext cx="4289758" cy="648072"/>
          </a:xfrm>
          <a:prstGeom prst="roundRect">
            <a:avLst/>
          </a:prstGeom>
          <a:solidFill>
            <a:srgbClr val="002060"/>
          </a:solidFill>
          <a:ln>
            <a:noFill/>
          </a:ln>
          <a:effectLst>
            <a:glow>
              <a:schemeClr val="accent1">
                <a:alpha val="40000"/>
              </a:schemeClr>
            </a:glow>
            <a:outerShdw blurRad="50800" dist="38100" dir="2700000" algn="tl" rotWithShape="0">
              <a:prstClr val="black">
                <a:alpha val="40000"/>
              </a:prstClr>
            </a:outerShdw>
          </a:effectLst>
          <a:scene3d>
            <a:camera prst="orthographicFront"/>
            <a:lightRig rig="threePt" dir="t"/>
          </a:scene3d>
          <a:sp3d extrusionH="76200" contourW="12700" prstMaterial="matte">
            <a:bevelT/>
            <a:extrusionClr>
              <a:schemeClr val="accent1"/>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j-lt"/>
                <a:cs typeface="Times New Roman" pitchFamily="18" charset="0"/>
              </a:rPr>
              <a:t>EMPLOYERS’ MAJOR ORDER </a:t>
            </a:r>
            <a:endParaRPr lang="ru-RU" sz="2000" b="1" dirty="0" smtClean="0">
              <a:latin typeface="+mj-lt"/>
              <a:cs typeface="Times New Roman" pitchFamily="18" charset="0"/>
            </a:endParaRPr>
          </a:p>
          <a:p>
            <a:pPr algn="ctr"/>
            <a:r>
              <a:rPr lang="en-US" sz="2000" b="1" dirty="0" smtClean="0">
                <a:latin typeface="+mj-lt"/>
                <a:cs typeface="Times New Roman" pitchFamily="18" charset="0"/>
              </a:rPr>
              <a:t>TO THE EDUCATIONAL SYSTEM</a:t>
            </a:r>
            <a:endParaRPr lang="ru-RU" sz="2000" b="1" dirty="0">
              <a:latin typeface="+mj-lt"/>
              <a:cs typeface="Times New Roman" pitchFamily="18" charset="0"/>
            </a:endParaRPr>
          </a:p>
        </p:txBody>
      </p:sp>
      <p:sp>
        <p:nvSpPr>
          <p:cNvPr id="34" name="Скругленный прямоугольник 33"/>
          <p:cNvSpPr/>
          <p:nvPr/>
        </p:nvSpPr>
        <p:spPr>
          <a:xfrm>
            <a:off x="350117" y="3926033"/>
            <a:ext cx="2709388" cy="648072"/>
          </a:xfrm>
          <a:prstGeom prst="roundRect">
            <a:avLst/>
          </a:prstGeom>
          <a:solidFill>
            <a:srgbClr val="0070C0"/>
          </a:solidFill>
          <a:ln>
            <a:noFill/>
          </a:ln>
          <a:effectLst>
            <a:glow>
              <a:schemeClr val="accent1">
                <a:alpha val="40000"/>
              </a:schemeClr>
            </a:glow>
            <a:outerShdw blurRad="50800" dist="38100" dir="2700000" algn="tl" rotWithShape="0">
              <a:prstClr val="black">
                <a:alpha val="40000"/>
              </a:prstClr>
            </a:outerShdw>
          </a:effectLst>
          <a:scene3d>
            <a:camera prst="orthographicFront"/>
            <a:lightRig rig="threePt" dir="t"/>
          </a:scene3d>
          <a:sp3d extrusionH="76200" contourW="12700" prstMaterial="matte">
            <a:bevelT/>
            <a:extrusionClr>
              <a:schemeClr val="accent1"/>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mj-lt"/>
                <a:cs typeface="Times New Roman" pitchFamily="18" charset="0"/>
              </a:rPr>
              <a:t>PROFESSIONAL ACTIVITY</a:t>
            </a:r>
            <a:endParaRPr lang="ru-RU" b="1" dirty="0">
              <a:latin typeface="+mj-lt"/>
              <a:cs typeface="Times New Roman" pitchFamily="18" charset="0"/>
            </a:endParaRPr>
          </a:p>
        </p:txBody>
      </p:sp>
      <p:sp>
        <p:nvSpPr>
          <p:cNvPr id="35" name="Скругленный прямоугольник 34"/>
          <p:cNvSpPr/>
          <p:nvPr/>
        </p:nvSpPr>
        <p:spPr>
          <a:xfrm>
            <a:off x="6210008" y="3926033"/>
            <a:ext cx="2565373" cy="648072"/>
          </a:xfrm>
          <a:prstGeom prst="roundRect">
            <a:avLst/>
          </a:prstGeom>
          <a:solidFill>
            <a:srgbClr val="0070C0"/>
          </a:solidFill>
          <a:ln>
            <a:noFill/>
          </a:ln>
          <a:effectLst>
            <a:glow>
              <a:schemeClr val="accent1">
                <a:alpha val="40000"/>
              </a:schemeClr>
            </a:glow>
            <a:outerShdw blurRad="50800" dist="38100" dir="2700000" algn="tl" rotWithShape="0">
              <a:prstClr val="black">
                <a:alpha val="40000"/>
              </a:prstClr>
            </a:outerShdw>
          </a:effectLst>
          <a:scene3d>
            <a:camera prst="orthographicFront"/>
            <a:lightRig rig="threePt" dir="t"/>
          </a:scene3d>
          <a:sp3d extrusionH="76200" contourW="12700" prstMaterial="matte">
            <a:bevelT/>
            <a:extrusionClr>
              <a:schemeClr val="accent1"/>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mj-lt"/>
                <a:cs typeface="Times New Roman" pitchFamily="18" charset="0"/>
              </a:rPr>
              <a:t>EDUCATIONAL ACTIVITY</a:t>
            </a:r>
            <a:endParaRPr lang="ru-RU" b="1" dirty="0">
              <a:latin typeface="+mj-lt"/>
              <a:cs typeface="Times New Roman" pitchFamily="18" charset="0"/>
            </a:endParaRPr>
          </a:p>
        </p:txBody>
      </p:sp>
      <p:sp>
        <p:nvSpPr>
          <p:cNvPr id="36" name="Скругленный прямоугольник 35"/>
          <p:cNvSpPr/>
          <p:nvPr/>
        </p:nvSpPr>
        <p:spPr>
          <a:xfrm>
            <a:off x="2452933" y="5517232"/>
            <a:ext cx="4289758" cy="648072"/>
          </a:xfrm>
          <a:prstGeom prst="roundRect">
            <a:avLst/>
          </a:prstGeom>
          <a:solidFill>
            <a:srgbClr val="0070C0"/>
          </a:solidFill>
          <a:ln>
            <a:noFill/>
          </a:ln>
          <a:effectLst>
            <a:glow>
              <a:schemeClr val="accent1">
                <a:alpha val="40000"/>
              </a:schemeClr>
            </a:glow>
            <a:outerShdw blurRad="50800" dist="38100" dir="2700000" algn="tl" rotWithShape="0">
              <a:prstClr val="black">
                <a:alpha val="40000"/>
              </a:prstClr>
            </a:outerShdw>
          </a:effectLst>
          <a:scene3d>
            <a:camera prst="orthographicFront"/>
            <a:lightRig rig="threePt" dir="t"/>
          </a:scene3d>
          <a:sp3d extrusionH="76200" contourW="12700" prstMaterial="matte">
            <a:bevelT/>
            <a:extrusionClr>
              <a:schemeClr val="accent1"/>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mj-lt"/>
                <a:cs typeface="Times New Roman" pitchFamily="18" charset="0"/>
              </a:rPr>
              <a:t>QUALIFICITAIONS</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21" name="Прямоугольник 20"/>
          <p:cNvSpPr/>
          <p:nvPr/>
        </p:nvSpPr>
        <p:spPr>
          <a:xfrm>
            <a:off x="1403648" y="4732456"/>
            <a:ext cx="2563987" cy="646331"/>
          </a:xfrm>
          <a:prstGeom prst="rect">
            <a:avLst/>
          </a:prstGeom>
        </p:spPr>
        <p:txBody>
          <a:bodyPr wrap="square">
            <a:spAutoFit/>
          </a:bodyPr>
          <a:lstStyle/>
          <a:p>
            <a:r>
              <a:rPr lang="en-US" b="1" dirty="0">
                <a:latin typeface="+mj-lt"/>
                <a:cs typeface="Times New Roman" pitchFamily="18" charset="0"/>
              </a:rPr>
              <a:t>Typical difficulties, </a:t>
            </a:r>
            <a:endParaRPr lang="ru-RU" b="1" dirty="0" smtClean="0">
              <a:latin typeface="+mj-lt"/>
              <a:cs typeface="Times New Roman" pitchFamily="18" charset="0"/>
            </a:endParaRPr>
          </a:p>
          <a:p>
            <a:r>
              <a:rPr lang="en-US" b="1" dirty="0" smtClean="0">
                <a:latin typeface="+mj-lt"/>
                <a:cs typeface="Times New Roman" pitchFamily="18" charset="0"/>
              </a:rPr>
              <a:t>tasks </a:t>
            </a:r>
            <a:r>
              <a:rPr lang="en-US" b="1" dirty="0">
                <a:latin typeface="+mj-lt"/>
                <a:cs typeface="Times New Roman" pitchFamily="18" charset="0"/>
              </a:rPr>
              <a:t>and problems</a:t>
            </a:r>
            <a:endParaRPr lang="ru-RU" b="1" dirty="0">
              <a:latin typeface="+mj-lt"/>
              <a:cs typeface="Times New Roman" pitchFamily="18" charset="0"/>
            </a:endParaRPr>
          </a:p>
        </p:txBody>
      </p:sp>
      <p:sp>
        <p:nvSpPr>
          <p:cNvPr id="39" name="Прямоугольник 38"/>
          <p:cNvSpPr/>
          <p:nvPr/>
        </p:nvSpPr>
        <p:spPr>
          <a:xfrm>
            <a:off x="6188340" y="4833119"/>
            <a:ext cx="1642034" cy="369332"/>
          </a:xfrm>
          <a:prstGeom prst="rect">
            <a:avLst/>
          </a:prstGeom>
        </p:spPr>
        <p:txBody>
          <a:bodyPr wrap="square">
            <a:spAutoFit/>
          </a:bodyPr>
          <a:lstStyle/>
          <a:p>
            <a:r>
              <a:rPr lang="en-US" b="1" dirty="0">
                <a:latin typeface="+mj-lt"/>
                <a:cs typeface="Times New Roman" pitchFamily="18" charset="0"/>
              </a:rPr>
              <a:t>COMPETENCES</a:t>
            </a:r>
            <a:endParaRPr lang="ru-RU" b="1" dirty="0">
              <a:latin typeface="+mj-lt"/>
              <a:cs typeface="Times New Roman" pitchFamily="18" charset="0"/>
            </a:endParaRPr>
          </a:p>
        </p:txBody>
      </p:sp>
      <p:sp>
        <p:nvSpPr>
          <p:cNvPr id="22" name="Прямоугольник 21"/>
          <p:cNvSpPr/>
          <p:nvPr/>
        </p:nvSpPr>
        <p:spPr>
          <a:xfrm>
            <a:off x="3848190" y="3339930"/>
            <a:ext cx="1515898" cy="400110"/>
          </a:xfrm>
          <a:prstGeom prst="rect">
            <a:avLst/>
          </a:prstGeom>
        </p:spPr>
        <p:txBody>
          <a:bodyPr wrap="square">
            <a:spAutoFit/>
          </a:bodyPr>
          <a:lstStyle/>
          <a:p>
            <a:pPr algn="ctr"/>
            <a:r>
              <a:rPr lang="en-US" sz="2000" b="1" dirty="0">
                <a:solidFill>
                  <a:srgbClr val="FF0000"/>
                </a:solidFill>
                <a:latin typeface="+mj-lt"/>
                <a:cs typeface="Times New Roman" pitchFamily="18" charset="0"/>
              </a:rPr>
              <a:t>MARKET</a:t>
            </a:r>
            <a:endParaRPr lang="ru-RU" sz="2000" b="1" dirty="0">
              <a:solidFill>
                <a:srgbClr val="FF0000"/>
              </a:solidFill>
              <a:latin typeface="+mj-lt"/>
              <a:cs typeface="Times New Roman" pitchFamily="18" charset="0"/>
            </a:endParaRPr>
          </a:p>
        </p:txBody>
      </p:sp>
    </p:spTree>
    <p:extLst>
      <p:ext uri="{BB962C8B-B14F-4D97-AF65-F5344CB8AC3E}">
        <p14:creationId xmlns="" xmlns:p14="http://schemas.microsoft.com/office/powerpoint/2010/main" val="2934127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hatsmart.ru/wp-content/uploads/2015/02/%D0%9F%D0%BE%D0%BC%D0%BE%D0%B6%D0%B5%D1%82-%D0%BB%D0%B8-%D0%BE%D0%BD%D0%BB%D0%B0%D0%B9%D0%BD-%D0%BE%D0%B1%D1%83%D1%87%D0%B5%D0%BD%D0%B8%D0%B5-%D1%80%D0%B0%D0%B7%D0%B2%D0%B8%D0%B2%D0%B0%D1%8E%D1%89%D0%B8%D0%BC%D1%81%D1%8F-%D1%81%D1%82%D1%80%D0%B0%D0%BD%D0%B0%D0%BC1.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10069"/>
          <a:stretch/>
        </p:blipFill>
        <p:spPr bwMode="auto">
          <a:xfrm>
            <a:off x="2195736" y="3705617"/>
            <a:ext cx="4084310" cy="24499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Заголовок 1"/>
          <p:cNvSpPr>
            <a:spLocks noGrp="1"/>
          </p:cNvSpPr>
          <p:nvPr>
            <p:ph type="ctrTitle"/>
          </p:nvPr>
        </p:nvSpPr>
        <p:spPr>
          <a:xfrm>
            <a:off x="1691680" y="404664"/>
            <a:ext cx="4752529" cy="432048"/>
          </a:xfrm>
        </p:spPr>
        <p:txBody>
          <a:bodyPr>
            <a:noAutofit/>
          </a:bodyPr>
          <a:lstStyle/>
          <a:p>
            <a:r>
              <a:rPr lang="en-US" sz="2800" b="1" dirty="0">
                <a:solidFill>
                  <a:srgbClr val="FF0000"/>
                </a:solidFill>
              </a:rPr>
              <a:t>THE COMPETENCE MODEL</a:t>
            </a:r>
            <a:endParaRPr lang="ru-RU" sz="2800" b="1" dirty="0">
              <a:solidFill>
                <a:srgbClr val="FF0000"/>
              </a:solidFill>
              <a:latin typeface="+mj-lt"/>
            </a:endParaRPr>
          </a:p>
        </p:txBody>
      </p:sp>
      <p:sp>
        <p:nvSpPr>
          <p:cNvPr id="4" name="Номер слайда 3"/>
          <p:cNvSpPr>
            <a:spLocks noGrp="1"/>
          </p:cNvSpPr>
          <p:nvPr>
            <p:ph type="sldNum" sz="quarter" idx="12"/>
          </p:nvPr>
        </p:nvSpPr>
        <p:spPr/>
        <p:txBody>
          <a:bodyPr/>
          <a:lstStyle/>
          <a:p>
            <a:fld id="{CB52548D-6DFB-6C45-B918-34B5245948E1}" type="slidenum">
              <a:rPr lang="de-DE" smtClean="0"/>
              <a:pPr/>
              <a:t>5</a:t>
            </a:fld>
            <a:endParaRPr lang="de-DE" dirty="0"/>
          </a:p>
        </p:txBody>
      </p:sp>
      <p:sp>
        <p:nvSpPr>
          <p:cNvPr id="3" name="Прямоугольник 2"/>
          <p:cNvSpPr/>
          <p:nvPr/>
        </p:nvSpPr>
        <p:spPr>
          <a:xfrm>
            <a:off x="986086" y="1628800"/>
            <a:ext cx="7128792" cy="2246769"/>
          </a:xfrm>
          <a:prstGeom prst="rect">
            <a:avLst/>
          </a:prstGeom>
        </p:spPr>
        <p:txBody>
          <a:bodyPr wrap="square">
            <a:spAutoFit/>
          </a:bodyPr>
          <a:lstStyle/>
          <a:p>
            <a:pPr indent="180975" algn="just"/>
            <a:r>
              <a:rPr lang="en-US" sz="2000" b="1" dirty="0"/>
              <a:t>The institution is independently works out a variety of educational programs in accordance with the National qualifications’ framework, professional standards and agreed with the Dublin descriptors and the European qualifications framework within each </a:t>
            </a:r>
            <a:r>
              <a:rPr lang="en-US" sz="2000" b="1" dirty="0" smtClean="0"/>
              <a:t>specialty.</a:t>
            </a:r>
            <a:endParaRPr lang="ru-RU" sz="2000" b="1" dirty="0" smtClean="0"/>
          </a:p>
          <a:p>
            <a:pPr indent="180975" algn="just"/>
            <a:r>
              <a:rPr lang="en-US" sz="2000" b="1" dirty="0" smtClean="0"/>
              <a:t>Educational </a:t>
            </a:r>
            <a:r>
              <a:rPr lang="en-US" sz="2000" b="1" dirty="0"/>
              <a:t>programs should be focused on the results </a:t>
            </a:r>
            <a:r>
              <a:rPr lang="en-US" sz="2000" b="1" dirty="0" smtClean="0"/>
              <a:t>of</a:t>
            </a:r>
            <a:r>
              <a:rPr lang="ru-RU" sz="2000" b="1" dirty="0" smtClean="0"/>
              <a:t> </a:t>
            </a:r>
            <a:r>
              <a:rPr lang="en-US" sz="2000" b="1" dirty="0" smtClean="0"/>
              <a:t>education.</a:t>
            </a:r>
            <a:endParaRPr lang="ru-RU" sz="800" b="1" dirty="0"/>
          </a:p>
        </p:txBody>
      </p:sp>
    </p:spTree>
    <p:extLst>
      <p:ext uri="{BB962C8B-B14F-4D97-AF65-F5344CB8AC3E}">
        <p14:creationId xmlns="" xmlns:p14="http://schemas.microsoft.com/office/powerpoint/2010/main" val="1618874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91680" y="404664"/>
            <a:ext cx="4752529" cy="432048"/>
          </a:xfrm>
        </p:spPr>
        <p:txBody>
          <a:bodyPr>
            <a:noAutofit/>
          </a:bodyPr>
          <a:lstStyle/>
          <a:p>
            <a:r>
              <a:rPr lang="en-US" sz="2800" b="1" dirty="0" smtClean="0">
                <a:solidFill>
                  <a:srgbClr val="FF0000"/>
                </a:solidFill>
              </a:rPr>
              <a:t>THE COMPETENCE CYCLE</a:t>
            </a:r>
            <a:endParaRPr lang="ru-RU" sz="2800" dirty="0">
              <a:solidFill>
                <a:srgbClr val="FF0000"/>
              </a:solidFill>
            </a:endParaRPr>
          </a:p>
        </p:txBody>
      </p:sp>
      <p:sp>
        <p:nvSpPr>
          <p:cNvPr id="4" name="Номер слайда 3"/>
          <p:cNvSpPr>
            <a:spLocks noGrp="1"/>
          </p:cNvSpPr>
          <p:nvPr>
            <p:ph type="sldNum" sz="quarter" idx="12"/>
          </p:nvPr>
        </p:nvSpPr>
        <p:spPr/>
        <p:txBody>
          <a:bodyPr/>
          <a:lstStyle/>
          <a:p>
            <a:fld id="{CB52548D-6DFB-6C45-B918-34B5245948E1}" type="slidenum">
              <a:rPr lang="de-DE" smtClean="0"/>
              <a:pPr/>
              <a:t>6</a:t>
            </a:fld>
            <a:endParaRPr lang="de-DE" dirty="0"/>
          </a:p>
        </p:txBody>
      </p:sp>
      <p:graphicFrame>
        <p:nvGraphicFramePr>
          <p:cNvPr id="8" name="Схема 7"/>
          <p:cNvGraphicFramePr/>
          <p:nvPr>
            <p:extLst>
              <p:ext uri="{D42A27DB-BD31-4B8C-83A1-F6EECF244321}">
                <p14:modId xmlns="" xmlns:p14="http://schemas.microsoft.com/office/powerpoint/2010/main" val="1171589025"/>
              </p:ext>
            </p:extLst>
          </p:nvPr>
        </p:nvGraphicFramePr>
        <p:xfrm>
          <a:off x="1403648" y="2060848"/>
          <a:ext cx="6384032" cy="1224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Схема 9"/>
          <p:cNvGraphicFramePr/>
          <p:nvPr>
            <p:extLst>
              <p:ext uri="{D42A27DB-BD31-4B8C-83A1-F6EECF244321}">
                <p14:modId xmlns="" xmlns:p14="http://schemas.microsoft.com/office/powerpoint/2010/main" val="1522375686"/>
              </p:ext>
            </p:extLst>
          </p:nvPr>
        </p:nvGraphicFramePr>
        <p:xfrm>
          <a:off x="1403648" y="3717032"/>
          <a:ext cx="6384032" cy="12241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Блок-схема: альтернативный процесс 8"/>
          <p:cNvSpPr/>
          <p:nvPr/>
        </p:nvSpPr>
        <p:spPr>
          <a:xfrm>
            <a:off x="251520" y="1551674"/>
            <a:ext cx="864096" cy="3888432"/>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vert="wordArtVert" rtlCol="0" anchor="t"/>
          <a:lstStyle/>
          <a:p>
            <a:endParaRPr lang="ru-RU" sz="2600" dirty="0">
              <a:solidFill>
                <a:schemeClr val="tx1"/>
              </a:solidFill>
            </a:endParaRPr>
          </a:p>
        </p:txBody>
      </p:sp>
      <p:sp>
        <p:nvSpPr>
          <p:cNvPr id="12" name="Блок-схема: альтернативный процесс 11"/>
          <p:cNvSpPr/>
          <p:nvPr/>
        </p:nvSpPr>
        <p:spPr>
          <a:xfrm>
            <a:off x="8028384" y="1556792"/>
            <a:ext cx="864096" cy="3888432"/>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vert="wordArtVert" wrap="square" rtlCol="0" anchor="ctr"/>
          <a:lstStyle/>
          <a:p>
            <a:pPr algn="ctr"/>
            <a:endParaRPr lang="ru-RU" sz="2800" b="1" spc="-500" dirty="0">
              <a:solidFill>
                <a:schemeClr val="bg1"/>
              </a:solidFill>
            </a:endParaRPr>
          </a:p>
        </p:txBody>
      </p:sp>
      <p:sp>
        <p:nvSpPr>
          <p:cNvPr id="11" name="Прямоугольник 10"/>
          <p:cNvSpPr/>
          <p:nvPr/>
        </p:nvSpPr>
        <p:spPr>
          <a:xfrm>
            <a:off x="3159913" y="1387359"/>
            <a:ext cx="2522164" cy="400110"/>
          </a:xfrm>
          <a:prstGeom prst="rect">
            <a:avLst/>
          </a:prstGeom>
        </p:spPr>
        <p:txBody>
          <a:bodyPr wrap="none">
            <a:spAutoFit/>
          </a:bodyPr>
          <a:lstStyle/>
          <a:p>
            <a:pPr algn="ctr"/>
            <a:r>
              <a:rPr lang="en-US" sz="2000" b="1" dirty="0">
                <a:latin typeface="Calibri" pitchFamily="34" charset="0"/>
              </a:rPr>
              <a:t>Expected competence</a:t>
            </a:r>
            <a:endParaRPr lang="et-EE" sz="2000" b="1" dirty="0">
              <a:latin typeface="Calibri" pitchFamily="34" charset="0"/>
            </a:endParaRPr>
          </a:p>
        </p:txBody>
      </p:sp>
      <p:sp>
        <p:nvSpPr>
          <p:cNvPr id="13" name="Стрелка вправо 12"/>
          <p:cNvSpPr/>
          <p:nvPr/>
        </p:nvSpPr>
        <p:spPr>
          <a:xfrm>
            <a:off x="1475656" y="1844824"/>
            <a:ext cx="6192688"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5" name="Стрелка вправо 14"/>
          <p:cNvSpPr/>
          <p:nvPr/>
        </p:nvSpPr>
        <p:spPr>
          <a:xfrm flipH="1">
            <a:off x="1475656" y="5157192"/>
            <a:ext cx="6192688"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grpSp>
        <p:nvGrpSpPr>
          <p:cNvPr id="16" name="Группа 15"/>
          <p:cNvGrpSpPr/>
          <p:nvPr/>
        </p:nvGrpSpPr>
        <p:grpSpPr>
          <a:xfrm>
            <a:off x="1130363" y="4199512"/>
            <a:ext cx="215555" cy="252159"/>
            <a:chOff x="1122344" y="485988"/>
            <a:chExt cx="215555" cy="252159"/>
          </a:xfrm>
        </p:grpSpPr>
        <p:sp>
          <p:nvSpPr>
            <p:cNvPr id="17" name="Стрелка вправо 16"/>
            <p:cNvSpPr/>
            <p:nvPr/>
          </p:nvSpPr>
          <p:spPr>
            <a:xfrm flipH="1">
              <a:off x="1122344" y="485988"/>
              <a:ext cx="215555" cy="252159"/>
            </a:xfrm>
            <a:prstGeom prst="rightArrow">
              <a:avLst>
                <a:gd name="adj1" fmla="val 60000"/>
                <a:gd name="adj2" fmla="val 50000"/>
              </a:avLst>
            </a:prstGeom>
          </p:spPr>
          <p:style>
            <a:lnRef idx="0">
              <a:schemeClr val="accent6">
                <a:shade val="90000"/>
                <a:hueOff val="0"/>
                <a:satOff val="0"/>
                <a:lumOff val="0"/>
                <a:alphaOff val="0"/>
              </a:schemeClr>
            </a:lnRef>
            <a:fillRef idx="3">
              <a:schemeClr val="accent6">
                <a:shade val="90000"/>
                <a:hueOff val="0"/>
                <a:satOff val="0"/>
                <a:lumOff val="0"/>
                <a:alphaOff val="0"/>
              </a:schemeClr>
            </a:fillRef>
            <a:effectRef idx="3">
              <a:schemeClr val="accent6">
                <a:shade val="90000"/>
                <a:hueOff val="0"/>
                <a:satOff val="0"/>
                <a:lumOff val="0"/>
                <a:alphaOff val="0"/>
              </a:schemeClr>
            </a:effectRef>
            <a:fontRef idx="minor">
              <a:schemeClr val="lt1"/>
            </a:fontRef>
          </p:style>
        </p:sp>
        <p:sp>
          <p:nvSpPr>
            <p:cNvPr id="18" name="Стрелка вправо 4"/>
            <p:cNvSpPr/>
            <p:nvPr/>
          </p:nvSpPr>
          <p:spPr>
            <a:xfrm>
              <a:off x="1187010" y="536420"/>
              <a:ext cx="150889" cy="1512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p>
          </p:txBody>
        </p:sp>
      </p:grpSp>
      <p:grpSp>
        <p:nvGrpSpPr>
          <p:cNvPr id="19" name="Группа 18"/>
          <p:cNvGrpSpPr/>
          <p:nvPr/>
        </p:nvGrpSpPr>
        <p:grpSpPr>
          <a:xfrm>
            <a:off x="7812829" y="4199511"/>
            <a:ext cx="215555" cy="252159"/>
            <a:chOff x="4775233" y="485988"/>
            <a:chExt cx="215555" cy="252159"/>
          </a:xfrm>
        </p:grpSpPr>
        <p:sp>
          <p:nvSpPr>
            <p:cNvPr id="20" name="Стрелка вправо 19"/>
            <p:cNvSpPr/>
            <p:nvPr/>
          </p:nvSpPr>
          <p:spPr>
            <a:xfrm flipH="1">
              <a:off x="4775233" y="485988"/>
              <a:ext cx="215555" cy="252159"/>
            </a:xfrm>
            <a:prstGeom prst="rightArrow">
              <a:avLst>
                <a:gd name="adj1" fmla="val 60000"/>
                <a:gd name="adj2" fmla="val 50000"/>
              </a:avLst>
            </a:prstGeom>
          </p:spPr>
          <p:style>
            <a:lnRef idx="0">
              <a:schemeClr val="accent6">
                <a:shade val="90000"/>
                <a:hueOff val="-321816"/>
                <a:satOff val="4375"/>
                <a:lumOff val="18488"/>
                <a:alphaOff val="0"/>
              </a:schemeClr>
            </a:lnRef>
            <a:fillRef idx="3">
              <a:schemeClr val="accent6">
                <a:shade val="90000"/>
                <a:hueOff val="-321816"/>
                <a:satOff val="4375"/>
                <a:lumOff val="18488"/>
                <a:alphaOff val="0"/>
              </a:schemeClr>
            </a:fillRef>
            <a:effectRef idx="3">
              <a:schemeClr val="accent6">
                <a:shade val="90000"/>
                <a:hueOff val="-321816"/>
                <a:satOff val="4375"/>
                <a:lumOff val="18488"/>
                <a:alphaOff val="0"/>
              </a:schemeClr>
            </a:effectRef>
            <a:fontRef idx="minor">
              <a:schemeClr val="lt1"/>
            </a:fontRef>
          </p:style>
        </p:sp>
        <p:sp>
          <p:nvSpPr>
            <p:cNvPr id="21" name="Стрелка вправо 4"/>
            <p:cNvSpPr/>
            <p:nvPr/>
          </p:nvSpPr>
          <p:spPr>
            <a:xfrm>
              <a:off x="4839899" y="536420"/>
              <a:ext cx="150889" cy="1512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p>
          </p:txBody>
        </p:sp>
      </p:grpSp>
      <p:grpSp>
        <p:nvGrpSpPr>
          <p:cNvPr id="22" name="Группа 21"/>
          <p:cNvGrpSpPr/>
          <p:nvPr/>
        </p:nvGrpSpPr>
        <p:grpSpPr>
          <a:xfrm>
            <a:off x="1182680" y="2564904"/>
            <a:ext cx="175586" cy="205820"/>
            <a:chOff x="922241" y="509157"/>
            <a:chExt cx="175586" cy="205820"/>
          </a:xfrm>
        </p:grpSpPr>
        <p:sp>
          <p:nvSpPr>
            <p:cNvPr id="23" name="Стрелка вправо 22"/>
            <p:cNvSpPr/>
            <p:nvPr/>
          </p:nvSpPr>
          <p:spPr>
            <a:xfrm>
              <a:off x="922241" y="509157"/>
              <a:ext cx="175586" cy="205820"/>
            </a:xfrm>
            <a:prstGeom prst="rightArrow">
              <a:avLst>
                <a:gd name="adj1" fmla="val 60000"/>
                <a:gd name="adj2" fmla="val 50000"/>
              </a:avLst>
            </a:prstGeom>
          </p:spPr>
          <p:style>
            <a:lnRef idx="0">
              <a:schemeClr val="accent6">
                <a:shade val="90000"/>
                <a:hueOff val="0"/>
                <a:satOff val="0"/>
                <a:lumOff val="0"/>
                <a:alphaOff val="0"/>
              </a:schemeClr>
            </a:lnRef>
            <a:fillRef idx="3">
              <a:schemeClr val="accent6">
                <a:shade val="90000"/>
                <a:hueOff val="0"/>
                <a:satOff val="0"/>
                <a:lumOff val="0"/>
                <a:alphaOff val="0"/>
              </a:schemeClr>
            </a:fillRef>
            <a:effectRef idx="3">
              <a:schemeClr val="accent6">
                <a:shade val="90000"/>
                <a:hueOff val="0"/>
                <a:satOff val="0"/>
                <a:lumOff val="0"/>
                <a:alphaOff val="0"/>
              </a:schemeClr>
            </a:effectRef>
            <a:fontRef idx="minor">
              <a:schemeClr val="lt1"/>
            </a:fontRef>
          </p:style>
        </p:sp>
        <p:sp>
          <p:nvSpPr>
            <p:cNvPr id="24" name="Стрелка вправо 4"/>
            <p:cNvSpPr/>
            <p:nvPr/>
          </p:nvSpPr>
          <p:spPr>
            <a:xfrm>
              <a:off x="922241" y="550321"/>
              <a:ext cx="122910" cy="1234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kern="1200"/>
            </a:p>
          </p:txBody>
        </p:sp>
      </p:grpSp>
      <p:grpSp>
        <p:nvGrpSpPr>
          <p:cNvPr id="25" name="Группа 24"/>
          <p:cNvGrpSpPr/>
          <p:nvPr/>
        </p:nvGrpSpPr>
        <p:grpSpPr>
          <a:xfrm>
            <a:off x="7832634" y="2564904"/>
            <a:ext cx="175943" cy="205820"/>
            <a:chOff x="5065236" y="509157"/>
            <a:chExt cx="175943" cy="205820"/>
          </a:xfrm>
        </p:grpSpPr>
        <p:sp>
          <p:nvSpPr>
            <p:cNvPr id="26" name="Стрелка вправо 25"/>
            <p:cNvSpPr/>
            <p:nvPr/>
          </p:nvSpPr>
          <p:spPr>
            <a:xfrm>
              <a:off x="5065236" y="509157"/>
              <a:ext cx="175943" cy="205820"/>
            </a:xfrm>
            <a:prstGeom prst="rightArrow">
              <a:avLst>
                <a:gd name="adj1" fmla="val 60000"/>
                <a:gd name="adj2" fmla="val 50000"/>
              </a:avLst>
            </a:prstGeom>
          </p:spPr>
          <p:style>
            <a:lnRef idx="0">
              <a:schemeClr val="accent6">
                <a:shade val="90000"/>
                <a:hueOff val="-241362"/>
                <a:satOff val="3282"/>
                <a:lumOff val="13866"/>
                <a:alphaOff val="0"/>
              </a:schemeClr>
            </a:lnRef>
            <a:fillRef idx="3">
              <a:schemeClr val="accent6">
                <a:shade val="90000"/>
                <a:hueOff val="-241362"/>
                <a:satOff val="3282"/>
                <a:lumOff val="13866"/>
                <a:alphaOff val="0"/>
              </a:schemeClr>
            </a:fillRef>
            <a:effectRef idx="3">
              <a:schemeClr val="accent6">
                <a:shade val="90000"/>
                <a:hueOff val="-241362"/>
                <a:satOff val="3282"/>
                <a:lumOff val="13866"/>
                <a:alphaOff val="0"/>
              </a:schemeClr>
            </a:effectRef>
            <a:fontRef idx="minor">
              <a:schemeClr val="lt1"/>
            </a:fontRef>
          </p:style>
        </p:sp>
        <p:sp>
          <p:nvSpPr>
            <p:cNvPr id="27" name="Стрелка вправо 4"/>
            <p:cNvSpPr/>
            <p:nvPr/>
          </p:nvSpPr>
          <p:spPr>
            <a:xfrm>
              <a:off x="5065236" y="550321"/>
              <a:ext cx="123160" cy="1234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kern="1200"/>
            </a:p>
          </p:txBody>
        </p:sp>
      </p:grpSp>
      <p:sp>
        <p:nvSpPr>
          <p:cNvPr id="14" name="Прямоугольник 13"/>
          <p:cNvSpPr/>
          <p:nvPr/>
        </p:nvSpPr>
        <p:spPr>
          <a:xfrm>
            <a:off x="3457624" y="5358407"/>
            <a:ext cx="2228751" cy="400110"/>
          </a:xfrm>
          <a:prstGeom prst="rect">
            <a:avLst/>
          </a:prstGeom>
        </p:spPr>
        <p:txBody>
          <a:bodyPr wrap="none">
            <a:spAutoFit/>
          </a:bodyPr>
          <a:lstStyle/>
          <a:p>
            <a:pPr algn="ctr"/>
            <a:r>
              <a:rPr lang="en-US" sz="2000" b="1" dirty="0">
                <a:latin typeface="Calibri" pitchFamily="34" charset="0"/>
              </a:rPr>
              <a:t>Actual competence</a:t>
            </a:r>
            <a:endParaRPr lang="et-EE" sz="2000" b="1" dirty="0">
              <a:latin typeface="Calibri" pitchFamily="34" charset="0"/>
            </a:endParaRPr>
          </a:p>
        </p:txBody>
      </p:sp>
      <p:sp>
        <p:nvSpPr>
          <p:cNvPr id="3" name="Прямоугольник 2"/>
          <p:cNvSpPr/>
          <p:nvPr/>
        </p:nvSpPr>
        <p:spPr>
          <a:xfrm>
            <a:off x="8262664" y="2064728"/>
            <a:ext cx="485800" cy="2862322"/>
          </a:xfrm>
          <a:prstGeom prst="rect">
            <a:avLst/>
          </a:prstGeom>
        </p:spPr>
        <p:txBody>
          <a:bodyPr wrap="square" anchor="ctr">
            <a:spAutoFit/>
          </a:bodyPr>
          <a:lstStyle/>
          <a:p>
            <a:r>
              <a:rPr lang="en-US" sz="2000" b="1" spc="300" dirty="0">
                <a:latin typeface="Calibri" pitchFamily="34" charset="0"/>
              </a:rPr>
              <a:t>E</a:t>
            </a:r>
            <a:endParaRPr lang="ru-RU" sz="2000" b="1" spc="300" dirty="0">
              <a:latin typeface="Calibri" pitchFamily="34" charset="0"/>
            </a:endParaRPr>
          </a:p>
          <a:p>
            <a:r>
              <a:rPr lang="en-US" sz="2000" b="1" spc="300" dirty="0">
                <a:latin typeface="Calibri" pitchFamily="34" charset="0"/>
              </a:rPr>
              <a:t>D</a:t>
            </a:r>
            <a:endParaRPr lang="ru-RU" sz="2000" b="1" spc="300" dirty="0">
              <a:latin typeface="Calibri" pitchFamily="34" charset="0"/>
            </a:endParaRPr>
          </a:p>
          <a:p>
            <a:r>
              <a:rPr lang="en-US" sz="2000" b="1" spc="300" dirty="0">
                <a:latin typeface="Calibri" pitchFamily="34" charset="0"/>
              </a:rPr>
              <a:t>U</a:t>
            </a:r>
            <a:endParaRPr lang="ru-RU" sz="2000" b="1" spc="300" dirty="0">
              <a:latin typeface="Calibri" pitchFamily="34" charset="0"/>
            </a:endParaRPr>
          </a:p>
          <a:p>
            <a:r>
              <a:rPr lang="en-US" sz="2000" b="1" spc="300" dirty="0">
                <a:latin typeface="Calibri" pitchFamily="34" charset="0"/>
              </a:rPr>
              <a:t>C</a:t>
            </a:r>
            <a:endParaRPr lang="ru-RU" sz="2000" b="1" spc="300" dirty="0">
              <a:latin typeface="Calibri" pitchFamily="34" charset="0"/>
            </a:endParaRPr>
          </a:p>
          <a:p>
            <a:r>
              <a:rPr lang="en-US" sz="2000" b="1" spc="300" dirty="0">
                <a:latin typeface="Calibri" pitchFamily="34" charset="0"/>
              </a:rPr>
              <a:t>A</a:t>
            </a:r>
            <a:endParaRPr lang="ru-RU" sz="2000" b="1" spc="300" dirty="0">
              <a:latin typeface="Calibri" pitchFamily="34" charset="0"/>
            </a:endParaRPr>
          </a:p>
          <a:p>
            <a:r>
              <a:rPr lang="en-US" sz="2000" b="1" spc="300" dirty="0">
                <a:latin typeface="Calibri" pitchFamily="34" charset="0"/>
              </a:rPr>
              <a:t>T</a:t>
            </a:r>
            <a:endParaRPr lang="ru-RU" sz="2000" b="1" spc="300" dirty="0">
              <a:latin typeface="Calibri" pitchFamily="34" charset="0"/>
            </a:endParaRPr>
          </a:p>
          <a:p>
            <a:r>
              <a:rPr lang="en-US" sz="2000" b="1" spc="300" dirty="0">
                <a:latin typeface="Calibri" pitchFamily="34" charset="0"/>
              </a:rPr>
              <a:t>I</a:t>
            </a:r>
            <a:endParaRPr lang="ru-RU" sz="2000" b="1" spc="300" dirty="0">
              <a:latin typeface="Calibri" pitchFamily="34" charset="0"/>
            </a:endParaRPr>
          </a:p>
          <a:p>
            <a:r>
              <a:rPr lang="en-US" sz="2000" b="1" spc="300" dirty="0">
                <a:latin typeface="Calibri" pitchFamily="34" charset="0"/>
              </a:rPr>
              <a:t>O</a:t>
            </a:r>
          </a:p>
          <a:p>
            <a:r>
              <a:rPr lang="en-US" sz="2000" b="1" spc="300" dirty="0" smtClean="0">
                <a:latin typeface="Calibri" pitchFamily="34" charset="0"/>
              </a:rPr>
              <a:t>N</a:t>
            </a:r>
            <a:endParaRPr lang="ru-RU" sz="2000" b="1" spc="300" dirty="0">
              <a:solidFill>
                <a:schemeClr val="bg1"/>
              </a:solidFill>
            </a:endParaRPr>
          </a:p>
        </p:txBody>
      </p:sp>
      <p:sp>
        <p:nvSpPr>
          <p:cNvPr id="5" name="Прямоугольник 4"/>
          <p:cNvSpPr/>
          <p:nvPr/>
        </p:nvSpPr>
        <p:spPr>
          <a:xfrm>
            <a:off x="408621" y="1556792"/>
            <a:ext cx="549894" cy="3878641"/>
          </a:xfrm>
          <a:prstGeom prst="rect">
            <a:avLst/>
          </a:prstGeom>
        </p:spPr>
        <p:txBody>
          <a:bodyPr vert="wordArtVert" wrap="square" anchor="ctr">
            <a:spAutoFit/>
          </a:bodyPr>
          <a:lstStyle/>
          <a:p>
            <a:r>
              <a:rPr lang="en-US" sz="2000" b="1" spc="-210" dirty="0" smtClean="0"/>
              <a:t>LABORMARKET</a:t>
            </a:r>
            <a:endParaRPr lang="ru-RU" sz="2000" b="1" spc="-210" dirty="0"/>
          </a:p>
        </p:txBody>
      </p:sp>
    </p:spTree>
    <p:extLst>
      <p:ext uri="{BB962C8B-B14F-4D97-AF65-F5344CB8AC3E}">
        <p14:creationId xmlns="" xmlns:p14="http://schemas.microsoft.com/office/powerpoint/2010/main" val="1858439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CB52548D-6DFB-6C45-B918-34B5245948E1}" type="slidenum">
              <a:rPr lang="de-DE" smtClean="0"/>
              <a:pPr/>
              <a:t>7</a:t>
            </a:fld>
            <a:endParaRPr lang="de-DE" dirty="0"/>
          </a:p>
        </p:txBody>
      </p:sp>
      <p:sp>
        <p:nvSpPr>
          <p:cNvPr id="28" name="Заголовок 1"/>
          <p:cNvSpPr txBox="1">
            <a:spLocks/>
          </p:cNvSpPr>
          <p:nvPr/>
        </p:nvSpPr>
        <p:spPr>
          <a:xfrm>
            <a:off x="1391546" y="476672"/>
            <a:ext cx="5688632" cy="5925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n-lt"/>
                <a:ea typeface="+mj-ea"/>
                <a:cs typeface="Arial"/>
              </a:defRPr>
            </a:lvl1pPr>
          </a:lstStyle>
          <a:p>
            <a:r>
              <a:rPr lang="en-US" sz="2800" b="1" dirty="0" smtClean="0">
                <a:solidFill>
                  <a:srgbClr val="FF0000"/>
                </a:solidFill>
              </a:rPr>
              <a:t>CCED MODEL</a:t>
            </a:r>
            <a:r>
              <a:rPr lang="ru-RU" sz="2800" b="1" dirty="0" smtClean="0">
                <a:solidFill>
                  <a:srgbClr val="FF0000"/>
                </a:solidFill>
              </a:rPr>
              <a:t>:</a:t>
            </a:r>
          </a:p>
          <a:p>
            <a:r>
              <a:rPr lang="en-US" sz="2800" b="1" dirty="0" smtClean="0">
                <a:solidFill>
                  <a:srgbClr val="FF0000"/>
                </a:solidFill>
              </a:rPr>
              <a:t>CCED MODEL: VARIETY OFINTERACTION WITH STAKEHOLDERS</a:t>
            </a:r>
            <a:endParaRPr lang="en-US" sz="2800" dirty="0">
              <a:solidFill>
                <a:srgbClr val="FF0000"/>
              </a:solidFill>
            </a:endParaRPr>
          </a:p>
        </p:txBody>
      </p:sp>
      <p:grpSp>
        <p:nvGrpSpPr>
          <p:cNvPr id="10" name="Группа 9"/>
          <p:cNvGrpSpPr/>
          <p:nvPr/>
        </p:nvGrpSpPr>
        <p:grpSpPr>
          <a:xfrm rot="5400000">
            <a:off x="4963163" y="1422672"/>
            <a:ext cx="1625600" cy="1625600"/>
            <a:chOff x="1544320" y="1300480"/>
            <a:chExt cx="1625600" cy="1625600"/>
          </a:xfrm>
          <a:solidFill>
            <a:srgbClr val="00B0F0"/>
          </a:solidFill>
        </p:grpSpPr>
        <p:sp>
          <p:nvSpPr>
            <p:cNvPr id="17" name="Shape 16"/>
            <p:cNvSpPr/>
            <p:nvPr/>
          </p:nvSpPr>
          <p:spPr>
            <a:xfrm rot="21353258">
              <a:off x="1544320" y="1300480"/>
              <a:ext cx="1625600" cy="1625600"/>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Shape 6"/>
            <p:cNvSpPr/>
            <p:nvPr/>
          </p:nvSpPr>
          <p:spPr>
            <a:xfrm>
              <a:off x="1953570" y="1712203"/>
              <a:ext cx="807100" cy="8021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ru-RU" sz="2100" kern="1200"/>
            </a:p>
          </p:txBody>
        </p:sp>
      </p:grpSp>
      <p:grpSp>
        <p:nvGrpSpPr>
          <p:cNvPr id="11" name="Группа 10"/>
          <p:cNvGrpSpPr/>
          <p:nvPr/>
        </p:nvGrpSpPr>
        <p:grpSpPr>
          <a:xfrm rot="5400000">
            <a:off x="5294696" y="3388242"/>
            <a:ext cx="1592756" cy="1592756"/>
            <a:chOff x="2454821" y="178981"/>
            <a:chExt cx="1592756" cy="1592756"/>
          </a:xfrm>
          <a:solidFill>
            <a:srgbClr val="00B0F0"/>
          </a:solidFill>
        </p:grpSpPr>
        <p:sp>
          <p:nvSpPr>
            <p:cNvPr id="15" name="Shape 14"/>
            <p:cNvSpPr/>
            <p:nvPr/>
          </p:nvSpPr>
          <p:spPr>
            <a:xfrm rot="21032695">
              <a:off x="2454821" y="178981"/>
              <a:ext cx="1592756" cy="1592756"/>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Shape 8"/>
            <p:cNvSpPr/>
            <p:nvPr/>
          </p:nvSpPr>
          <p:spPr>
            <a:xfrm>
              <a:off x="2804160" y="528320"/>
              <a:ext cx="894080" cy="894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ru-RU" sz="2300" kern="1200" dirty="0"/>
            </a:p>
          </p:txBody>
        </p:sp>
      </p:grpSp>
      <p:grpSp>
        <p:nvGrpSpPr>
          <p:cNvPr id="21" name="Группа 20"/>
          <p:cNvGrpSpPr/>
          <p:nvPr/>
        </p:nvGrpSpPr>
        <p:grpSpPr>
          <a:xfrm rot="5400000">
            <a:off x="2409208" y="1478868"/>
            <a:ext cx="1625600" cy="1625600"/>
            <a:chOff x="1544320" y="1300480"/>
            <a:chExt cx="1625600" cy="1625600"/>
          </a:xfrm>
          <a:solidFill>
            <a:srgbClr val="00B0F0"/>
          </a:solidFill>
        </p:grpSpPr>
        <p:sp>
          <p:nvSpPr>
            <p:cNvPr id="22" name="Shape 21"/>
            <p:cNvSpPr/>
            <p:nvPr/>
          </p:nvSpPr>
          <p:spPr>
            <a:xfrm>
              <a:off x="1544320" y="1300480"/>
              <a:ext cx="1625600" cy="1625600"/>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Shape 6"/>
            <p:cNvSpPr/>
            <p:nvPr/>
          </p:nvSpPr>
          <p:spPr>
            <a:xfrm>
              <a:off x="1953570" y="1712203"/>
              <a:ext cx="807100" cy="8021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ru-RU" sz="2100" kern="1200"/>
            </a:p>
          </p:txBody>
        </p:sp>
      </p:grpSp>
      <p:grpSp>
        <p:nvGrpSpPr>
          <p:cNvPr id="24" name="Группа 23"/>
          <p:cNvGrpSpPr/>
          <p:nvPr/>
        </p:nvGrpSpPr>
        <p:grpSpPr>
          <a:xfrm rot="5400000">
            <a:off x="2157597" y="3371821"/>
            <a:ext cx="1625600" cy="1625600"/>
            <a:chOff x="1544320" y="1300480"/>
            <a:chExt cx="1625600" cy="1625600"/>
          </a:xfrm>
          <a:solidFill>
            <a:srgbClr val="00B0F0"/>
          </a:solidFill>
        </p:grpSpPr>
        <p:sp>
          <p:nvSpPr>
            <p:cNvPr id="25" name="Shape 24"/>
            <p:cNvSpPr/>
            <p:nvPr/>
          </p:nvSpPr>
          <p:spPr>
            <a:xfrm rot="448079">
              <a:off x="1544320" y="1300480"/>
              <a:ext cx="1625600" cy="1625600"/>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Shape 6"/>
            <p:cNvSpPr/>
            <p:nvPr/>
          </p:nvSpPr>
          <p:spPr>
            <a:xfrm>
              <a:off x="1953570" y="1712203"/>
              <a:ext cx="807100" cy="8021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ru-RU" sz="2100" kern="1200"/>
            </a:p>
          </p:txBody>
        </p:sp>
      </p:grpSp>
      <p:grpSp>
        <p:nvGrpSpPr>
          <p:cNvPr id="27" name="Группа 26"/>
          <p:cNvGrpSpPr/>
          <p:nvPr/>
        </p:nvGrpSpPr>
        <p:grpSpPr>
          <a:xfrm rot="4654194">
            <a:off x="3626523" y="4387869"/>
            <a:ext cx="1625600" cy="1625600"/>
            <a:chOff x="1544320" y="1300480"/>
            <a:chExt cx="1625600" cy="1625600"/>
          </a:xfrm>
          <a:solidFill>
            <a:srgbClr val="00B0F0"/>
          </a:solidFill>
        </p:grpSpPr>
        <p:sp>
          <p:nvSpPr>
            <p:cNvPr id="29" name="Shape 28"/>
            <p:cNvSpPr/>
            <p:nvPr/>
          </p:nvSpPr>
          <p:spPr>
            <a:xfrm>
              <a:off x="1544320" y="1300480"/>
              <a:ext cx="1625600" cy="1625600"/>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Shape 6"/>
            <p:cNvSpPr/>
            <p:nvPr/>
          </p:nvSpPr>
          <p:spPr>
            <a:xfrm>
              <a:off x="1953570" y="1712203"/>
              <a:ext cx="807100" cy="8021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ru-RU" sz="2100" kern="1200"/>
            </a:p>
          </p:txBody>
        </p:sp>
      </p:grpSp>
      <p:grpSp>
        <p:nvGrpSpPr>
          <p:cNvPr id="36" name="Группа 35"/>
          <p:cNvGrpSpPr/>
          <p:nvPr/>
        </p:nvGrpSpPr>
        <p:grpSpPr>
          <a:xfrm>
            <a:off x="3397157" y="2341588"/>
            <a:ext cx="2235200" cy="2235200"/>
            <a:chOff x="2032000" y="1015999"/>
            <a:chExt cx="2235200" cy="2235200"/>
          </a:xfrm>
          <a:solidFill>
            <a:srgbClr val="0070C0"/>
          </a:solidFill>
        </p:grpSpPr>
        <p:sp>
          <p:nvSpPr>
            <p:cNvPr id="37" name="Shape 36"/>
            <p:cNvSpPr/>
            <p:nvPr/>
          </p:nvSpPr>
          <p:spPr>
            <a:xfrm>
              <a:off x="2032000" y="1015999"/>
              <a:ext cx="2235200" cy="2235200"/>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Shape 4"/>
            <p:cNvSpPr/>
            <p:nvPr/>
          </p:nvSpPr>
          <p:spPr>
            <a:xfrm>
              <a:off x="2481375" y="1539584"/>
              <a:ext cx="1336450" cy="11489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ru-RU" sz="3500" kern="1200" dirty="0"/>
            </a:p>
          </p:txBody>
        </p:sp>
      </p:grpSp>
      <p:sp>
        <p:nvSpPr>
          <p:cNvPr id="39" name="Прямоугольник 38"/>
          <p:cNvSpPr/>
          <p:nvPr/>
        </p:nvSpPr>
        <p:spPr>
          <a:xfrm>
            <a:off x="2632904" y="2118084"/>
            <a:ext cx="1178208" cy="369332"/>
          </a:xfrm>
          <a:prstGeom prst="rect">
            <a:avLst/>
          </a:prstGeom>
        </p:spPr>
        <p:txBody>
          <a:bodyPr wrap="none">
            <a:spAutoFit/>
          </a:bodyPr>
          <a:lstStyle/>
          <a:p>
            <a:r>
              <a:rPr lang="en-US" b="1" dirty="0" smtClean="0"/>
              <a:t>Employers</a:t>
            </a:r>
          </a:p>
        </p:txBody>
      </p:sp>
      <p:sp>
        <p:nvSpPr>
          <p:cNvPr id="40" name="Прямоугольник 39"/>
          <p:cNvSpPr/>
          <p:nvPr/>
        </p:nvSpPr>
        <p:spPr>
          <a:xfrm>
            <a:off x="3779912" y="3212976"/>
            <a:ext cx="1431363" cy="400110"/>
          </a:xfrm>
          <a:prstGeom prst="rect">
            <a:avLst/>
          </a:prstGeom>
        </p:spPr>
        <p:txBody>
          <a:bodyPr wrap="square">
            <a:spAutoFit/>
          </a:bodyPr>
          <a:lstStyle/>
          <a:p>
            <a:pPr algn="ctr"/>
            <a:r>
              <a:rPr lang="en-US" sz="2000" b="1" dirty="0" smtClean="0">
                <a:solidFill>
                  <a:schemeClr val="bg1"/>
                </a:solidFill>
              </a:rPr>
              <a:t>CCED</a:t>
            </a:r>
          </a:p>
        </p:txBody>
      </p:sp>
      <p:sp>
        <p:nvSpPr>
          <p:cNvPr id="41" name="Прямоугольник 40"/>
          <p:cNvSpPr/>
          <p:nvPr/>
        </p:nvSpPr>
        <p:spPr>
          <a:xfrm>
            <a:off x="5149074" y="1998320"/>
            <a:ext cx="1439689" cy="646331"/>
          </a:xfrm>
          <a:prstGeom prst="rect">
            <a:avLst/>
          </a:prstGeom>
        </p:spPr>
        <p:txBody>
          <a:bodyPr wrap="none">
            <a:spAutoFit/>
          </a:bodyPr>
          <a:lstStyle/>
          <a:p>
            <a:r>
              <a:rPr lang="en-US" b="1" dirty="0" smtClean="0"/>
              <a:t>Government </a:t>
            </a:r>
          </a:p>
          <a:p>
            <a:pPr algn="ctr"/>
            <a:r>
              <a:rPr lang="en-US" b="1" dirty="0" smtClean="0"/>
              <a:t>bodies</a:t>
            </a:r>
          </a:p>
        </p:txBody>
      </p:sp>
      <p:sp>
        <p:nvSpPr>
          <p:cNvPr id="42" name="Прямоугольник 41"/>
          <p:cNvSpPr/>
          <p:nvPr/>
        </p:nvSpPr>
        <p:spPr>
          <a:xfrm>
            <a:off x="5665758" y="3999954"/>
            <a:ext cx="872355" cy="369332"/>
          </a:xfrm>
          <a:prstGeom prst="rect">
            <a:avLst/>
          </a:prstGeom>
        </p:spPr>
        <p:txBody>
          <a:bodyPr wrap="none">
            <a:spAutoFit/>
          </a:bodyPr>
          <a:lstStyle/>
          <a:p>
            <a:r>
              <a:rPr lang="en-US" b="1" dirty="0" smtClean="0"/>
              <a:t>Society</a:t>
            </a:r>
          </a:p>
        </p:txBody>
      </p:sp>
      <p:sp>
        <p:nvSpPr>
          <p:cNvPr id="43" name="Прямоугольник 42"/>
          <p:cNvSpPr/>
          <p:nvPr/>
        </p:nvSpPr>
        <p:spPr>
          <a:xfrm>
            <a:off x="2366456" y="3908803"/>
            <a:ext cx="1205651" cy="646331"/>
          </a:xfrm>
          <a:prstGeom prst="rect">
            <a:avLst/>
          </a:prstGeom>
        </p:spPr>
        <p:txBody>
          <a:bodyPr wrap="none">
            <a:spAutoFit/>
          </a:bodyPr>
          <a:lstStyle/>
          <a:p>
            <a:r>
              <a:rPr lang="en-US" b="1" dirty="0" smtClean="0"/>
              <a:t>University </a:t>
            </a:r>
          </a:p>
          <a:p>
            <a:pPr algn="ctr"/>
            <a:r>
              <a:rPr lang="en-US" b="1" dirty="0" smtClean="0"/>
              <a:t>staff</a:t>
            </a:r>
          </a:p>
        </p:txBody>
      </p:sp>
      <p:sp>
        <p:nvSpPr>
          <p:cNvPr id="44" name="Прямоугольник 43"/>
          <p:cNvSpPr/>
          <p:nvPr/>
        </p:nvSpPr>
        <p:spPr>
          <a:xfrm>
            <a:off x="3856663" y="4877503"/>
            <a:ext cx="1165319" cy="646331"/>
          </a:xfrm>
          <a:prstGeom prst="rect">
            <a:avLst/>
          </a:prstGeom>
        </p:spPr>
        <p:txBody>
          <a:bodyPr wrap="none">
            <a:spAutoFit/>
          </a:bodyPr>
          <a:lstStyle/>
          <a:p>
            <a:r>
              <a:rPr lang="en-US" b="1" dirty="0" smtClean="0"/>
              <a:t>Students/</a:t>
            </a:r>
          </a:p>
          <a:p>
            <a:r>
              <a:rPr lang="en-US" b="1" dirty="0" smtClean="0"/>
              <a:t>Graduates</a:t>
            </a:r>
            <a:endParaRPr lang="ru-RU" b="1" dirty="0"/>
          </a:p>
        </p:txBody>
      </p:sp>
      <p:sp>
        <p:nvSpPr>
          <p:cNvPr id="3" name="Выгнутая вверх стрелка 2"/>
          <p:cNvSpPr/>
          <p:nvPr/>
        </p:nvSpPr>
        <p:spPr>
          <a:xfrm rot="16200000">
            <a:off x="1612769" y="2865379"/>
            <a:ext cx="1163158" cy="429267"/>
          </a:xfrm>
          <a:prstGeom prst="curved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5" name="Выгнутая вверх стрелка 44"/>
          <p:cNvSpPr/>
          <p:nvPr/>
        </p:nvSpPr>
        <p:spPr>
          <a:xfrm>
            <a:off x="3846532" y="1366477"/>
            <a:ext cx="1336450" cy="440396"/>
          </a:xfrm>
          <a:prstGeom prst="curved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Выгнутая вправо стрелка 5"/>
          <p:cNvSpPr/>
          <p:nvPr/>
        </p:nvSpPr>
        <p:spPr>
          <a:xfrm>
            <a:off x="6538113" y="2455610"/>
            <a:ext cx="469345" cy="1163159"/>
          </a:xfrm>
          <a:prstGeom prst="curvedLef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8" name="Выгнутая вправо стрелка 47"/>
          <p:cNvSpPr/>
          <p:nvPr/>
        </p:nvSpPr>
        <p:spPr>
          <a:xfrm rot="4263483">
            <a:off x="5381853" y="4744588"/>
            <a:ext cx="420161" cy="1163159"/>
          </a:xfrm>
          <a:prstGeom prst="curvedLef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9" name="Выгнутая вправо стрелка 48"/>
          <p:cNvSpPr/>
          <p:nvPr/>
        </p:nvSpPr>
        <p:spPr>
          <a:xfrm rot="7952179">
            <a:off x="2907429" y="4746057"/>
            <a:ext cx="420161" cy="1163159"/>
          </a:xfrm>
          <a:prstGeom prst="curvedLef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 xmlns:p14="http://schemas.microsoft.com/office/powerpoint/2010/main" val="3683269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Прямая соединительная линия 19"/>
          <p:cNvCxnSpPr/>
          <p:nvPr/>
        </p:nvCxnSpPr>
        <p:spPr>
          <a:xfrm>
            <a:off x="467544" y="4005064"/>
            <a:ext cx="8424936" cy="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Скругленный прямоугольник 4"/>
          <p:cNvSpPr/>
          <p:nvPr/>
        </p:nvSpPr>
        <p:spPr>
          <a:xfrm>
            <a:off x="323528" y="939887"/>
            <a:ext cx="1656184" cy="360040"/>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just">
              <a:lnSpc>
                <a:spcPct val="120000"/>
              </a:lnSpc>
              <a:spcBef>
                <a:spcPts val="0"/>
              </a:spcBef>
            </a:pPr>
            <a:r>
              <a:rPr lang="en-US" b="1" dirty="0">
                <a:solidFill>
                  <a:schemeClr val="tx1"/>
                </a:solidFill>
              </a:rPr>
              <a:t>The mission is</a:t>
            </a:r>
            <a:r>
              <a:rPr lang="ru-RU" b="1" dirty="0">
                <a:solidFill>
                  <a:schemeClr val="tx1"/>
                </a:solidFill>
              </a:rPr>
              <a:t>:</a:t>
            </a:r>
          </a:p>
        </p:txBody>
      </p:sp>
      <p:sp>
        <p:nvSpPr>
          <p:cNvPr id="4" name="Номер слайда 3"/>
          <p:cNvSpPr>
            <a:spLocks noGrp="1"/>
          </p:cNvSpPr>
          <p:nvPr>
            <p:ph type="sldNum" sz="quarter" idx="12"/>
          </p:nvPr>
        </p:nvSpPr>
        <p:spPr/>
        <p:txBody>
          <a:bodyPr/>
          <a:lstStyle/>
          <a:p>
            <a:fld id="{CB52548D-6DFB-6C45-B918-34B5245948E1}" type="slidenum">
              <a:rPr lang="de-DE" smtClean="0"/>
              <a:pPr/>
              <a:t>8</a:t>
            </a:fld>
            <a:endParaRPr lang="de-DE" dirty="0"/>
          </a:p>
        </p:txBody>
      </p:sp>
      <p:sp>
        <p:nvSpPr>
          <p:cNvPr id="28" name="Заголовок 1"/>
          <p:cNvSpPr txBox="1">
            <a:spLocks/>
          </p:cNvSpPr>
          <p:nvPr/>
        </p:nvSpPr>
        <p:spPr>
          <a:xfrm>
            <a:off x="1475656" y="404664"/>
            <a:ext cx="5256584"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n-lt"/>
                <a:ea typeface="+mj-ea"/>
                <a:cs typeface="Arial"/>
              </a:defRPr>
            </a:lvl1pPr>
          </a:lstStyle>
          <a:p>
            <a:r>
              <a:rPr lang="en-US" sz="2800" b="1" dirty="0">
                <a:solidFill>
                  <a:srgbClr val="FF0000"/>
                </a:solidFill>
              </a:rPr>
              <a:t>CCED CONCEPT</a:t>
            </a:r>
            <a:endParaRPr lang="ru-RU" sz="2800" dirty="0">
              <a:solidFill>
                <a:srgbClr val="FF0000"/>
              </a:solidFill>
            </a:endParaRPr>
          </a:p>
        </p:txBody>
      </p:sp>
      <p:sp>
        <p:nvSpPr>
          <p:cNvPr id="3" name="Прямоугольник 2"/>
          <p:cNvSpPr/>
          <p:nvPr/>
        </p:nvSpPr>
        <p:spPr>
          <a:xfrm>
            <a:off x="374268" y="4005064"/>
            <a:ext cx="8662228" cy="2197525"/>
          </a:xfrm>
          <a:prstGeom prst="rect">
            <a:avLst/>
          </a:prstGeom>
        </p:spPr>
        <p:txBody>
          <a:bodyPr wrap="square">
            <a:spAutoFit/>
          </a:bodyPr>
          <a:lstStyle/>
          <a:p>
            <a:pPr indent="180975" algn="just">
              <a:lnSpc>
                <a:spcPct val="120000"/>
              </a:lnSpc>
              <a:spcBef>
                <a:spcPts val="0"/>
              </a:spcBef>
              <a:buFont typeface="Arial" pitchFamily="34" charset="0"/>
              <a:buChar char="•"/>
            </a:pPr>
            <a:r>
              <a:rPr lang="en-US" sz="1500" b="1" dirty="0" smtClean="0"/>
              <a:t>Informational </a:t>
            </a:r>
            <a:r>
              <a:rPr lang="en-US" sz="1500" b="1" dirty="0"/>
              <a:t>and analytical work in the labor market, monitoring and organization of sociological surveys;</a:t>
            </a:r>
            <a:endParaRPr lang="ru-RU" sz="1500" b="1" dirty="0"/>
          </a:p>
          <a:p>
            <a:pPr indent="180975" algn="just">
              <a:lnSpc>
                <a:spcPct val="120000"/>
              </a:lnSpc>
              <a:spcBef>
                <a:spcPts val="0"/>
              </a:spcBef>
              <a:buFont typeface="Arial" pitchFamily="34" charset="0"/>
              <a:buChar char="•"/>
            </a:pPr>
            <a:r>
              <a:rPr lang="en-US" sz="1500" b="1" dirty="0" smtClean="0"/>
              <a:t>Development </a:t>
            </a:r>
            <a:r>
              <a:rPr lang="en-US" sz="1500" b="1" dirty="0"/>
              <a:t>of professional competences and formation of students/graduates working ability skills;</a:t>
            </a:r>
            <a:endParaRPr lang="ru-RU" sz="1500" b="1" dirty="0"/>
          </a:p>
          <a:p>
            <a:pPr indent="180975" algn="just">
              <a:lnSpc>
                <a:spcPct val="120000"/>
              </a:lnSpc>
              <a:spcBef>
                <a:spcPts val="0"/>
              </a:spcBef>
              <a:buFont typeface="Arial" pitchFamily="34" charset="0"/>
              <a:buChar char="•"/>
            </a:pPr>
            <a:r>
              <a:rPr lang="en-US" sz="1500" b="1" dirty="0" smtClean="0"/>
              <a:t>Assistance </a:t>
            </a:r>
            <a:r>
              <a:rPr lang="en-US" sz="1500" b="1" dirty="0"/>
              <a:t>in the development and realization of competence approach to training and competency models of students / graduates;</a:t>
            </a:r>
            <a:endParaRPr lang="ru-RU" sz="1500" b="1" dirty="0"/>
          </a:p>
          <a:p>
            <a:pPr indent="180975" algn="just">
              <a:buFont typeface="Arial" pitchFamily="34" charset="0"/>
              <a:buChar char="•"/>
            </a:pPr>
            <a:r>
              <a:rPr lang="en-US" sz="1500" b="1" dirty="0" smtClean="0"/>
              <a:t>The </a:t>
            </a:r>
            <a:r>
              <a:rPr lang="en-US" sz="1500" b="1" dirty="0"/>
              <a:t>organization work on the establishment of a contractual relationships with the institutions of different legal forms of ownership in order to expand the social partnership framework;</a:t>
            </a:r>
            <a:endParaRPr lang="ru-RU" sz="1500" b="1" dirty="0"/>
          </a:p>
          <a:p>
            <a:pPr indent="180975" algn="just">
              <a:lnSpc>
                <a:spcPct val="120000"/>
              </a:lnSpc>
              <a:spcBef>
                <a:spcPts val="0"/>
              </a:spcBef>
              <a:buFont typeface="Arial" pitchFamily="34" charset="0"/>
              <a:buChar char="•"/>
            </a:pPr>
            <a:r>
              <a:rPr lang="en-US" sz="1500" b="1" dirty="0"/>
              <a:t>Participation in continuing education.</a:t>
            </a:r>
            <a:endParaRPr lang="ru-RU" sz="1500" b="1" dirty="0"/>
          </a:p>
        </p:txBody>
      </p:sp>
      <p:sp>
        <p:nvSpPr>
          <p:cNvPr id="6" name="Прямоугольник 5"/>
          <p:cNvSpPr/>
          <p:nvPr/>
        </p:nvSpPr>
        <p:spPr>
          <a:xfrm>
            <a:off x="323528" y="1340768"/>
            <a:ext cx="2448272" cy="2308324"/>
          </a:xfrm>
          <a:prstGeom prst="rect">
            <a:avLst/>
          </a:prstGeom>
        </p:spPr>
        <p:txBody>
          <a:bodyPr wrap="square">
            <a:spAutoFit/>
          </a:bodyPr>
          <a:lstStyle/>
          <a:p>
            <a:r>
              <a:rPr lang="en-US" sz="1600" b="1" dirty="0" smtClean="0"/>
              <a:t>Assistants students/graduate in the development of professional skills, </a:t>
            </a:r>
            <a:r>
              <a:rPr lang="en-US" sz="1600" b="1" dirty="0"/>
              <a:t>to integrate the social partners, to participate in continuing education for the development of each and everybody.</a:t>
            </a:r>
            <a:endParaRPr lang="ru-RU" sz="1600" b="1" dirty="0"/>
          </a:p>
        </p:txBody>
      </p:sp>
      <p:sp>
        <p:nvSpPr>
          <p:cNvPr id="8" name="Прямоугольник 7"/>
          <p:cNvSpPr/>
          <p:nvPr/>
        </p:nvSpPr>
        <p:spPr>
          <a:xfrm>
            <a:off x="3285401" y="1347871"/>
            <a:ext cx="2798767" cy="2554545"/>
          </a:xfrm>
          <a:prstGeom prst="rect">
            <a:avLst/>
          </a:prstGeom>
        </p:spPr>
        <p:txBody>
          <a:bodyPr wrap="square">
            <a:spAutoFit/>
          </a:bodyPr>
          <a:lstStyle/>
          <a:p>
            <a:r>
              <a:rPr lang="en-US" sz="1600" b="1" dirty="0"/>
              <a:t>The assistance to the students/graduates in the development of professional competencies and skills, ability to work in accordance with the labor market demand, creation of the conditions for the social partnership and the assistance in employment of graduates.</a:t>
            </a:r>
          </a:p>
        </p:txBody>
      </p:sp>
      <p:sp>
        <p:nvSpPr>
          <p:cNvPr id="9" name="Прямоугольник 8"/>
          <p:cNvSpPr/>
          <p:nvPr/>
        </p:nvSpPr>
        <p:spPr>
          <a:xfrm>
            <a:off x="6444208" y="1431330"/>
            <a:ext cx="2232248" cy="1865126"/>
          </a:xfrm>
          <a:prstGeom prst="rect">
            <a:avLst/>
          </a:prstGeom>
        </p:spPr>
        <p:txBody>
          <a:bodyPr wrap="square">
            <a:spAutoFit/>
          </a:bodyPr>
          <a:lstStyle/>
          <a:p>
            <a:pPr>
              <a:lnSpc>
                <a:spcPct val="120000"/>
              </a:lnSpc>
              <a:spcBef>
                <a:spcPts val="0"/>
              </a:spcBef>
            </a:pPr>
            <a:r>
              <a:rPr lang="en-US" sz="1600" b="1" dirty="0" smtClean="0"/>
              <a:t>organizational </a:t>
            </a:r>
            <a:r>
              <a:rPr lang="en-US" sz="1600" b="1" dirty="0"/>
              <a:t>and methodological, coordinating, advisory, servicing, training, diagnostic, estimating and informational.</a:t>
            </a:r>
            <a:endParaRPr lang="ru-RU" sz="1600" b="1" dirty="0"/>
          </a:p>
        </p:txBody>
      </p:sp>
      <p:sp>
        <p:nvSpPr>
          <p:cNvPr id="14" name="Скругленный прямоугольник 13"/>
          <p:cNvSpPr/>
          <p:nvPr/>
        </p:nvSpPr>
        <p:spPr>
          <a:xfrm>
            <a:off x="6464578" y="908720"/>
            <a:ext cx="2067862" cy="360040"/>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20000"/>
              </a:lnSpc>
              <a:spcBef>
                <a:spcPts val="0"/>
              </a:spcBef>
            </a:pPr>
            <a:r>
              <a:rPr lang="en-US" b="1" dirty="0">
                <a:solidFill>
                  <a:schemeClr val="tx1"/>
                </a:solidFill>
              </a:rPr>
              <a:t>The functions are</a:t>
            </a:r>
            <a:r>
              <a:rPr lang="ru-RU" b="1" dirty="0">
                <a:solidFill>
                  <a:schemeClr val="tx1"/>
                </a:solidFill>
              </a:rPr>
              <a:t>:</a:t>
            </a:r>
          </a:p>
        </p:txBody>
      </p:sp>
      <p:sp>
        <p:nvSpPr>
          <p:cNvPr id="15" name="Скругленный прямоугольник 14"/>
          <p:cNvSpPr/>
          <p:nvPr/>
        </p:nvSpPr>
        <p:spPr>
          <a:xfrm>
            <a:off x="3347863" y="908720"/>
            <a:ext cx="1368153" cy="360040"/>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just">
              <a:lnSpc>
                <a:spcPct val="120000"/>
              </a:lnSpc>
              <a:spcBef>
                <a:spcPts val="0"/>
              </a:spcBef>
            </a:pPr>
            <a:r>
              <a:rPr lang="en-US" b="1" dirty="0">
                <a:solidFill>
                  <a:schemeClr val="tx1"/>
                </a:solidFill>
              </a:rPr>
              <a:t>The goal is</a:t>
            </a:r>
            <a:r>
              <a:rPr lang="ru-RU" b="1" dirty="0">
                <a:solidFill>
                  <a:schemeClr val="tx1"/>
                </a:solidFill>
              </a:rPr>
              <a:t>: </a:t>
            </a:r>
          </a:p>
        </p:txBody>
      </p:sp>
      <p:sp>
        <p:nvSpPr>
          <p:cNvPr id="16" name="Скругленный прямоугольник 15"/>
          <p:cNvSpPr/>
          <p:nvPr/>
        </p:nvSpPr>
        <p:spPr>
          <a:xfrm>
            <a:off x="467544" y="3645024"/>
            <a:ext cx="1368153" cy="360040"/>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20000"/>
              </a:lnSpc>
              <a:spcBef>
                <a:spcPts val="0"/>
              </a:spcBef>
            </a:pPr>
            <a:r>
              <a:rPr lang="en-US" b="1" dirty="0">
                <a:solidFill>
                  <a:schemeClr val="tx1"/>
                </a:solidFill>
              </a:rPr>
              <a:t>The tasks</a:t>
            </a:r>
            <a:r>
              <a:rPr lang="ru-RU" b="1" dirty="0">
                <a:solidFill>
                  <a:schemeClr val="tx1"/>
                </a:solidFill>
              </a:rPr>
              <a:t>:</a:t>
            </a:r>
          </a:p>
        </p:txBody>
      </p:sp>
      <p:cxnSp>
        <p:nvCxnSpPr>
          <p:cNvPr id="26" name="Прямая соединительная линия 25"/>
          <p:cNvCxnSpPr/>
          <p:nvPr/>
        </p:nvCxnSpPr>
        <p:spPr>
          <a:xfrm flipV="1">
            <a:off x="3059832" y="908720"/>
            <a:ext cx="14228" cy="3096344"/>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flipV="1">
            <a:off x="6285647" y="908720"/>
            <a:ext cx="14228" cy="3096344"/>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038655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CB52548D-6DFB-6C45-B918-34B5245948E1}" type="slidenum">
              <a:rPr lang="de-DE" smtClean="0"/>
              <a:pPr/>
              <a:t>9</a:t>
            </a:fld>
            <a:endParaRPr lang="de-DE" dirty="0"/>
          </a:p>
        </p:txBody>
      </p:sp>
      <p:sp>
        <p:nvSpPr>
          <p:cNvPr id="5" name="Прямоугольник 4"/>
          <p:cNvSpPr/>
          <p:nvPr/>
        </p:nvSpPr>
        <p:spPr>
          <a:xfrm>
            <a:off x="1403648" y="496144"/>
            <a:ext cx="5904656" cy="584775"/>
          </a:xfrm>
          <a:prstGeom prst="rect">
            <a:avLst/>
          </a:prstGeom>
        </p:spPr>
        <p:txBody>
          <a:bodyPr wrap="square">
            <a:spAutoFit/>
          </a:bodyPr>
          <a:lstStyle/>
          <a:p>
            <a:r>
              <a:rPr lang="en-US" sz="3200" b="1" dirty="0" smtClean="0">
                <a:solidFill>
                  <a:srgbClr val="FF0000"/>
                </a:solidFill>
              </a:rPr>
              <a:t>CCED</a:t>
            </a:r>
            <a:r>
              <a:rPr lang="ru-RU" sz="3200" b="1" dirty="0" smtClean="0">
                <a:solidFill>
                  <a:srgbClr val="FF0000"/>
                </a:solidFill>
              </a:rPr>
              <a:t> - </a:t>
            </a:r>
            <a:r>
              <a:rPr lang="en-US" sz="3200" b="1" dirty="0" smtClean="0">
                <a:solidFill>
                  <a:srgbClr val="FF0000"/>
                </a:solidFill>
              </a:rPr>
              <a:t>STUDENTS/GRADUATES </a:t>
            </a:r>
            <a:endParaRPr lang="ru-RU" sz="3200" dirty="0">
              <a:solidFill>
                <a:srgbClr val="FF0000"/>
              </a:solidFill>
            </a:endParaRPr>
          </a:p>
        </p:txBody>
      </p:sp>
      <p:grpSp>
        <p:nvGrpSpPr>
          <p:cNvPr id="16" name="Группа 15"/>
          <p:cNvGrpSpPr/>
          <p:nvPr/>
        </p:nvGrpSpPr>
        <p:grpSpPr>
          <a:xfrm>
            <a:off x="6588224" y="2348880"/>
            <a:ext cx="1947168" cy="1933120"/>
            <a:chOff x="6256609" y="2469262"/>
            <a:chExt cx="2235200" cy="2235200"/>
          </a:xfrm>
        </p:grpSpPr>
        <p:sp>
          <p:nvSpPr>
            <p:cNvPr id="11" name="Shape 10"/>
            <p:cNvSpPr/>
            <p:nvPr/>
          </p:nvSpPr>
          <p:spPr>
            <a:xfrm>
              <a:off x="6256609" y="2469262"/>
              <a:ext cx="2235200" cy="2235200"/>
            </a:xfrm>
            <a:prstGeom prst="gear9">
              <a:avLst/>
            </a:prstGeom>
          </p:spPr>
          <p:style>
            <a:lnRef idx="0">
              <a:schemeClr val="accent1"/>
            </a:lnRef>
            <a:fillRef idx="3">
              <a:schemeClr val="accent1"/>
            </a:fillRef>
            <a:effectRef idx="3">
              <a:schemeClr val="accent1"/>
            </a:effectRef>
            <a:fontRef idx="minor">
              <a:schemeClr val="lt1"/>
            </a:fontRef>
          </p:style>
        </p:sp>
        <p:sp>
          <p:nvSpPr>
            <p:cNvPr id="13" name="Прямоугольник 12"/>
            <p:cNvSpPr/>
            <p:nvPr/>
          </p:nvSpPr>
          <p:spPr>
            <a:xfrm>
              <a:off x="6616649" y="3394270"/>
              <a:ext cx="1431363" cy="369332"/>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t>CCED</a:t>
              </a:r>
            </a:p>
          </p:txBody>
        </p:sp>
      </p:grpSp>
      <p:grpSp>
        <p:nvGrpSpPr>
          <p:cNvPr id="17" name="Группа 16"/>
          <p:cNvGrpSpPr/>
          <p:nvPr/>
        </p:nvGrpSpPr>
        <p:grpSpPr>
          <a:xfrm>
            <a:off x="7220407" y="992614"/>
            <a:ext cx="1625600" cy="1625600"/>
            <a:chOff x="7064505" y="992615"/>
            <a:chExt cx="1625600" cy="1625600"/>
          </a:xfrm>
        </p:grpSpPr>
        <p:sp>
          <p:nvSpPr>
            <p:cNvPr id="8" name="Shape 7"/>
            <p:cNvSpPr/>
            <p:nvPr/>
          </p:nvSpPr>
          <p:spPr>
            <a:xfrm rot="4654194">
              <a:off x="7064505" y="992615"/>
              <a:ext cx="1625600" cy="1625600"/>
            </a:xfrm>
            <a:prstGeom prst="gear6">
              <a:avLst/>
            </a:prstGeom>
            <a:solidFill>
              <a:srgbClr val="00B0F0"/>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Прямоугольник 13"/>
            <p:cNvSpPr/>
            <p:nvPr/>
          </p:nvSpPr>
          <p:spPr>
            <a:xfrm>
              <a:off x="7294644" y="1482249"/>
              <a:ext cx="1165319" cy="646331"/>
            </a:xfrm>
            <a:prstGeom prst="rect">
              <a:avLst/>
            </a:prstGeom>
          </p:spPr>
          <p:txBody>
            <a:bodyPr wrap="none">
              <a:spAutoFit/>
            </a:bodyPr>
            <a:lstStyle/>
            <a:p>
              <a:r>
                <a:rPr lang="en-US" b="1" dirty="0" smtClean="0"/>
                <a:t>Students/</a:t>
              </a:r>
            </a:p>
            <a:p>
              <a:r>
                <a:rPr lang="en-US" b="1" dirty="0" smtClean="0"/>
                <a:t>Graduates</a:t>
              </a:r>
              <a:endParaRPr lang="ru-RU" b="1" dirty="0"/>
            </a:p>
          </p:txBody>
        </p:sp>
      </p:grpSp>
      <p:sp>
        <p:nvSpPr>
          <p:cNvPr id="6" name="Прямоугольник 5"/>
          <p:cNvSpPr/>
          <p:nvPr/>
        </p:nvSpPr>
        <p:spPr>
          <a:xfrm>
            <a:off x="395536" y="1028343"/>
            <a:ext cx="6624736" cy="3293209"/>
          </a:xfrm>
          <a:prstGeom prst="rect">
            <a:avLst/>
          </a:prstGeom>
        </p:spPr>
        <p:txBody>
          <a:bodyPr wrap="square">
            <a:spAutoFit/>
          </a:bodyPr>
          <a:lstStyle/>
          <a:p>
            <a:pPr marL="285750" indent="-285750"/>
            <a:r>
              <a:rPr lang="en-US" sz="1600" b="1" dirty="0" smtClean="0">
                <a:solidFill>
                  <a:srgbClr val="002060"/>
                </a:solidFill>
                <a:cs typeface="Times New Roman" panose="02020603050405020304" pitchFamily="18" charset="0"/>
              </a:rPr>
              <a:t>ACTIVITIES:</a:t>
            </a:r>
            <a:endParaRPr lang="ru-RU" sz="1600" b="1" dirty="0" smtClean="0">
              <a:solidFill>
                <a:srgbClr val="002060"/>
              </a:solidFill>
              <a:cs typeface="Times New Roman" panose="02020603050405020304" pitchFamily="18" charset="0"/>
            </a:endParaRPr>
          </a:p>
          <a:p>
            <a:pPr marL="285750" lvl="0" indent="-285750">
              <a:lnSpc>
                <a:spcPct val="100000"/>
              </a:lnSpc>
              <a:buFont typeface="Wingdings" panose="05000000000000000000" pitchFamily="2" charset="2"/>
              <a:buChar char="ü"/>
            </a:pPr>
            <a:r>
              <a:rPr lang="en-US" sz="1600" dirty="0" smtClean="0">
                <a:cs typeface="Times New Roman" panose="02020603050405020304" pitchFamily="18" charset="0"/>
              </a:rPr>
              <a:t>assistance </a:t>
            </a:r>
            <a:r>
              <a:rPr lang="en-US" sz="1600" dirty="0">
                <a:cs typeface="Times New Roman" panose="02020603050405020304" pitchFamily="18" charset="0"/>
              </a:rPr>
              <a:t>and advice in the employment issues;</a:t>
            </a:r>
          </a:p>
          <a:p>
            <a:pPr marL="285750" lvl="0" indent="-285750">
              <a:lnSpc>
                <a:spcPct val="100000"/>
              </a:lnSpc>
              <a:buFont typeface="Wingdings" panose="05000000000000000000" pitchFamily="2" charset="2"/>
              <a:buChar char="ü"/>
            </a:pPr>
            <a:r>
              <a:rPr lang="en-US" sz="1600" dirty="0">
                <a:cs typeface="Times New Roman" panose="02020603050405020304" pitchFamily="18" charset="0"/>
              </a:rPr>
              <a:t>monitoring of employment</a:t>
            </a:r>
            <a:r>
              <a:rPr lang="ru-RU" sz="1600" dirty="0">
                <a:cs typeface="Times New Roman" panose="02020603050405020304" pitchFamily="18" charset="0"/>
              </a:rPr>
              <a:t>;</a:t>
            </a:r>
          </a:p>
          <a:p>
            <a:pPr marL="285750" lvl="0" indent="-285750">
              <a:buFont typeface="Wingdings" panose="05000000000000000000" pitchFamily="2" charset="2"/>
              <a:buChar char="ü"/>
            </a:pPr>
            <a:r>
              <a:rPr lang="en-US" sz="1600" dirty="0">
                <a:cs typeface="Times New Roman" panose="02020603050405020304" pitchFamily="18" charset="0"/>
              </a:rPr>
              <a:t>career tracking</a:t>
            </a:r>
            <a:r>
              <a:rPr lang="ru-RU" sz="1600" dirty="0">
                <a:cs typeface="Times New Roman" panose="02020603050405020304" pitchFamily="18" charset="0"/>
              </a:rPr>
              <a:t>;</a:t>
            </a:r>
          </a:p>
          <a:p>
            <a:pPr marL="285750" indent="-285750">
              <a:buFont typeface="Wingdings" panose="05000000000000000000" pitchFamily="2" charset="2"/>
              <a:buChar char="ü"/>
            </a:pPr>
            <a:r>
              <a:rPr lang="en-US" sz="1600" dirty="0">
                <a:cs typeface="Times New Roman" panose="02020603050405020304" pitchFamily="18" charset="0"/>
              </a:rPr>
              <a:t>trainings to develop competencies</a:t>
            </a:r>
            <a:r>
              <a:rPr lang="ru-RU" sz="1600" dirty="0">
                <a:cs typeface="Times New Roman" panose="02020603050405020304" pitchFamily="18" charset="0"/>
              </a:rPr>
              <a:t>;</a:t>
            </a:r>
          </a:p>
          <a:p>
            <a:pPr marL="285750" lvl="0" indent="-285750">
              <a:buFont typeface="Wingdings" panose="05000000000000000000" pitchFamily="2" charset="2"/>
              <a:buChar char="ü"/>
            </a:pPr>
            <a:r>
              <a:rPr lang="en-US" sz="1600" dirty="0">
                <a:cs typeface="Times New Roman" panose="02020603050405020304" pitchFamily="18" charset="0"/>
              </a:rPr>
              <a:t>evaluation of the competencies formation</a:t>
            </a:r>
            <a:r>
              <a:rPr lang="ru-RU" sz="1600" dirty="0">
                <a:cs typeface="Times New Roman" panose="02020603050405020304" pitchFamily="18" charset="0"/>
              </a:rPr>
              <a:t>;</a:t>
            </a:r>
          </a:p>
          <a:p>
            <a:pPr marL="285750" indent="-285750">
              <a:buFont typeface="Wingdings" panose="05000000000000000000" pitchFamily="2" charset="2"/>
              <a:buChar char="ü"/>
            </a:pPr>
            <a:r>
              <a:rPr lang="en-US" sz="1600" dirty="0">
                <a:cs typeface="Times New Roman" panose="02020603050405020304" pitchFamily="18" charset="0"/>
              </a:rPr>
              <a:t>competence diagnostics</a:t>
            </a:r>
            <a:r>
              <a:rPr lang="ru-RU" sz="1600" dirty="0">
                <a:cs typeface="Times New Roman" panose="02020603050405020304" pitchFamily="18" charset="0"/>
              </a:rPr>
              <a:t>;</a:t>
            </a:r>
          </a:p>
          <a:p>
            <a:pPr marL="285750" lvl="0" indent="-285750">
              <a:buFont typeface="Wingdings" panose="05000000000000000000" pitchFamily="2" charset="2"/>
              <a:buChar char="ü"/>
            </a:pPr>
            <a:r>
              <a:rPr lang="en-US" sz="1600" dirty="0">
                <a:cs typeface="Times New Roman" panose="02020603050405020304" pitchFamily="18" charset="0"/>
              </a:rPr>
              <a:t>training in starting a business</a:t>
            </a:r>
            <a:r>
              <a:rPr lang="ru-RU" sz="1600" dirty="0">
                <a:cs typeface="Times New Roman" panose="02020603050405020304" pitchFamily="18" charset="0"/>
              </a:rPr>
              <a:t>,</a:t>
            </a:r>
            <a:r>
              <a:rPr lang="en-US" sz="1600" dirty="0">
                <a:cs typeface="Times New Roman" panose="02020603050405020304" pitchFamily="18" charset="0"/>
              </a:rPr>
              <a:t> Start-up</a:t>
            </a:r>
            <a:r>
              <a:rPr lang="ru-RU" sz="1600" dirty="0">
                <a:cs typeface="Times New Roman" panose="02020603050405020304" pitchFamily="18" charset="0"/>
              </a:rPr>
              <a:t>;</a:t>
            </a:r>
          </a:p>
          <a:p>
            <a:pPr marL="285750" indent="-285750">
              <a:buFont typeface="Wingdings" panose="05000000000000000000" pitchFamily="2" charset="2"/>
              <a:buChar char="ü"/>
            </a:pPr>
            <a:r>
              <a:rPr lang="en-US" sz="1600" dirty="0">
                <a:cs typeface="Times New Roman" panose="02020603050405020304" pitchFamily="18" charset="0"/>
              </a:rPr>
              <a:t>training to work in a team</a:t>
            </a:r>
            <a:r>
              <a:rPr lang="ru-RU" sz="1600" dirty="0">
                <a:cs typeface="Times New Roman" panose="02020603050405020304" pitchFamily="18" charset="0"/>
              </a:rPr>
              <a:t>;</a:t>
            </a:r>
          </a:p>
          <a:p>
            <a:pPr marL="285750" lvl="0" indent="-285750">
              <a:buFont typeface="Wingdings" panose="05000000000000000000" pitchFamily="2" charset="2"/>
              <a:buChar char="ü"/>
            </a:pPr>
            <a:r>
              <a:rPr lang="en-US" sz="1600" dirty="0">
                <a:cs typeface="Times New Roman" panose="02020603050405020304" pitchFamily="18" charset="0"/>
              </a:rPr>
              <a:t>informational support;</a:t>
            </a:r>
          </a:p>
          <a:p>
            <a:pPr marL="285750" lvl="0" indent="-285750">
              <a:buFont typeface="Wingdings" panose="05000000000000000000" pitchFamily="2" charset="2"/>
              <a:buChar char="ü"/>
            </a:pPr>
            <a:r>
              <a:rPr lang="en-US" sz="1600" dirty="0">
                <a:cs typeface="Times New Roman" panose="02020603050405020304" pitchFamily="18" charset="0"/>
              </a:rPr>
              <a:t>preparing for the interviews during the recruitment</a:t>
            </a:r>
            <a:r>
              <a:rPr lang="ru-RU" sz="1600" dirty="0">
                <a:cs typeface="Times New Roman" panose="02020603050405020304" pitchFamily="18" charset="0"/>
              </a:rPr>
              <a:t>;</a:t>
            </a:r>
          </a:p>
          <a:p>
            <a:pPr marL="285750" indent="-285750">
              <a:buFont typeface="Wingdings" panose="05000000000000000000" pitchFamily="2" charset="2"/>
              <a:buChar char="ü"/>
            </a:pPr>
            <a:r>
              <a:rPr lang="en-US" sz="1600" dirty="0">
                <a:cs typeface="Times New Roman" panose="02020603050405020304" pitchFamily="18" charset="0"/>
              </a:rPr>
              <a:t>involving the graduates to CCED</a:t>
            </a:r>
            <a:r>
              <a:rPr lang="ru-RU" sz="1600" dirty="0">
                <a:cs typeface="Times New Roman" panose="02020603050405020304" pitchFamily="18" charset="0"/>
              </a:rPr>
              <a:t> </a:t>
            </a:r>
            <a:r>
              <a:rPr lang="en-US" sz="1600" dirty="0">
                <a:cs typeface="Times New Roman" panose="02020603050405020304" pitchFamily="18" charset="0"/>
              </a:rPr>
              <a:t>activity </a:t>
            </a:r>
            <a:r>
              <a:rPr lang="ru-RU" sz="1600" dirty="0">
                <a:cs typeface="Times New Roman" panose="02020603050405020304" pitchFamily="18" charset="0"/>
              </a:rPr>
              <a:t>(</a:t>
            </a:r>
            <a:r>
              <a:rPr lang="en-US" sz="1600" dirty="0">
                <a:cs typeface="Times New Roman" panose="02020603050405020304" pitchFamily="18" charset="0"/>
              </a:rPr>
              <a:t>demonstrations of  successful career examples,</a:t>
            </a:r>
            <a:r>
              <a:rPr lang="ru-RU" sz="1600" dirty="0">
                <a:cs typeface="Times New Roman" panose="02020603050405020304" pitchFamily="18" charset="0"/>
              </a:rPr>
              <a:t> </a:t>
            </a:r>
            <a:r>
              <a:rPr lang="en-US" sz="1600" dirty="0">
                <a:cs typeface="Times New Roman" panose="02020603050405020304" pitchFamily="18" charset="0"/>
              </a:rPr>
              <a:t>consulting</a:t>
            </a:r>
            <a:r>
              <a:rPr lang="ru-RU" sz="1600" dirty="0">
                <a:cs typeface="Times New Roman" panose="02020603050405020304" pitchFamily="18" charset="0"/>
              </a:rPr>
              <a:t>, </a:t>
            </a:r>
            <a:r>
              <a:rPr lang="en-US" sz="1600" dirty="0">
                <a:cs typeface="Times New Roman" panose="02020603050405020304" pitchFamily="18" charset="0"/>
              </a:rPr>
              <a:t>informational support and etc.</a:t>
            </a:r>
            <a:r>
              <a:rPr lang="ru-RU" sz="1600" dirty="0">
                <a:cs typeface="Times New Roman" panose="02020603050405020304" pitchFamily="18" charset="0"/>
              </a:rPr>
              <a:t>);</a:t>
            </a:r>
          </a:p>
        </p:txBody>
      </p:sp>
      <p:sp>
        <p:nvSpPr>
          <p:cNvPr id="15" name="Прямоугольник 14"/>
          <p:cNvSpPr/>
          <p:nvPr/>
        </p:nvSpPr>
        <p:spPr>
          <a:xfrm>
            <a:off x="395536" y="4365104"/>
            <a:ext cx="8666494" cy="1323439"/>
          </a:xfrm>
          <a:prstGeom prst="rect">
            <a:avLst/>
          </a:prstGeom>
        </p:spPr>
        <p:txBody>
          <a:bodyPr wrap="square">
            <a:spAutoFit/>
          </a:bodyPr>
          <a:lstStyle/>
          <a:p>
            <a:r>
              <a:rPr lang="en-US" sz="1600" b="1" dirty="0" smtClean="0">
                <a:solidFill>
                  <a:srgbClr val="002060"/>
                </a:solidFill>
                <a:cs typeface="Times New Roman" panose="02020603050405020304" pitchFamily="18" charset="0"/>
              </a:rPr>
              <a:t>TOOLS:</a:t>
            </a:r>
            <a:endParaRPr lang="ru-RU" sz="1600" b="1" dirty="0" smtClean="0">
              <a:solidFill>
                <a:srgbClr val="002060"/>
              </a:solidFill>
              <a:cs typeface="Times New Roman" panose="02020603050405020304" pitchFamily="18" charset="0"/>
            </a:endParaRPr>
          </a:p>
          <a:p>
            <a:r>
              <a:rPr lang="en-US" sz="1600" dirty="0" smtClean="0">
                <a:cs typeface="Times New Roman" panose="02020603050405020304" pitchFamily="18" charset="0"/>
              </a:rPr>
              <a:t>surveys</a:t>
            </a:r>
            <a:r>
              <a:rPr lang="en-US" sz="1600" dirty="0">
                <a:cs typeface="Times New Roman" panose="02020603050405020304" pitchFamily="18" charset="0"/>
              </a:rPr>
              <a:t>, interviews, </a:t>
            </a:r>
            <a:r>
              <a:rPr lang="en-US" sz="1600" dirty="0" smtClean="0">
                <a:cs typeface="Times New Roman" panose="02020603050405020304" pitchFamily="18" charset="0"/>
              </a:rPr>
              <a:t>networking, the </a:t>
            </a:r>
            <a:r>
              <a:rPr lang="en-US" sz="1600" dirty="0">
                <a:cs typeface="Times New Roman" panose="02020603050405020304" pitchFamily="18" charset="0"/>
              </a:rPr>
              <a:t>Career Day</a:t>
            </a:r>
            <a:r>
              <a:rPr lang="ru-RU" sz="1600" dirty="0">
                <a:cs typeface="Times New Roman" panose="02020603050405020304" pitchFamily="18" charset="0"/>
              </a:rPr>
              <a:t>, </a:t>
            </a:r>
            <a:r>
              <a:rPr lang="en-US" sz="1600" dirty="0">
                <a:cs typeface="Times New Roman" panose="02020603050405020304" pitchFamily="18" charset="0"/>
              </a:rPr>
              <a:t>The Graduates Fair</a:t>
            </a:r>
            <a:r>
              <a:rPr lang="ru-RU" sz="1600" dirty="0">
                <a:cs typeface="Times New Roman" panose="02020603050405020304" pitchFamily="18" charset="0"/>
              </a:rPr>
              <a:t>, </a:t>
            </a:r>
            <a:r>
              <a:rPr lang="en-US" sz="1600" dirty="0">
                <a:cs typeface="Times New Roman" panose="02020603050405020304" pitchFamily="18" charset="0"/>
              </a:rPr>
              <a:t>Graduates’ </a:t>
            </a:r>
            <a:r>
              <a:rPr lang="en-US" sz="1600" dirty="0" smtClean="0">
                <a:cs typeface="Times New Roman" panose="02020603050405020304" pitchFamily="18" charset="0"/>
              </a:rPr>
              <a:t>meetings,</a:t>
            </a:r>
            <a:endParaRPr lang="ru-RU" sz="1600" dirty="0">
              <a:cs typeface="Times New Roman" panose="02020603050405020304" pitchFamily="18" charset="0"/>
            </a:endParaRPr>
          </a:p>
          <a:p>
            <a:r>
              <a:rPr lang="en-US" sz="1600" dirty="0">
                <a:cs typeface="Times New Roman" panose="02020603050405020304" pitchFamily="18" charset="0"/>
              </a:rPr>
              <a:t>courses, guest lectures</a:t>
            </a:r>
            <a:r>
              <a:rPr lang="ru-RU" sz="1600" dirty="0">
                <a:cs typeface="Times New Roman" panose="02020603050405020304" pitchFamily="18" charset="0"/>
              </a:rPr>
              <a:t>, </a:t>
            </a:r>
            <a:r>
              <a:rPr lang="en-US" sz="1600" dirty="0">
                <a:cs typeface="Times New Roman" panose="02020603050405020304" pitchFamily="18" charset="0"/>
              </a:rPr>
              <a:t>visiting classes</a:t>
            </a:r>
            <a:r>
              <a:rPr lang="ru-RU" sz="1600" dirty="0">
                <a:cs typeface="Times New Roman" panose="02020603050405020304" pitchFamily="18" charset="0"/>
              </a:rPr>
              <a:t>, </a:t>
            </a:r>
            <a:r>
              <a:rPr lang="en-US" sz="1600" dirty="0">
                <a:cs typeface="Times New Roman" panose="02020603050405020304" pitchFamily="18" charset="0"/>
              </a:rPr>
              <a:t>webinars</a:t>
            </a:r>
            <a:r>
              <a:rPr lang="ru-RU" sz="1600" dirty="0">
                <a:cs typeface="Times New Roman" panose="02020603050405020304" pitchFamily="18" charset="0"/>
              </a:rPr>
              <a:t>, </a:t>
            </a:r>
            <a:r>
              <a:rPr lang="en-US" sz="1600" dirty="0">
                <a:cs typeface="Times New Roman" panose="02020603050405020304" pitchFamily="18" charset="0"/>
              </a:rPr>
              <a:t>chat-seminars</a:t>
            </a:r>
            <a:r>
              <a:rPr lang="ru-RU" sz="1600" dirty="0">
                <a:cs typeface="Times New Roman" panose="02020603050405020304" pitchFamily="18" charset="0"/>
              </a:rPr>
              <a:t>, </a:t>
            </a:r>
            <a:r>
              <a:rPr lang="en-US" sz="1600" dirty="0">
                <a:cs typeface="Times New Roman" panose="02020603050405020304" pitchFamily="18" charset="0"/>
              </a:rPr>
              <a:t>excursions</a:t>
            </a:r>
            <a:r>
              <a:rPr lang="ru-RU" sz="1600" dirty="0">
                <a:cs typeface="Times New Roman" panose="02020603050405020304" pitchFamily="18" charset="0"/>
              </a:rPr>
              <a:t>, </a:t>
            </a:r>
            <a:r>
              <a:rPr lang="en-US" sz="1600" dirty="0">
                <a:cs typeface="Times New Roman" panose="02020603050405020304" pitchFamily="18" charset="0"/>
              </a:rPr>
              <a:t>quests</a:t>
            </a:r>
            <a:r>
              <a:rPr lang="ru-RU" sz="1600" dirty="0">
                <a:cs typeface="Times New Roman" panose="02020603050405020304" pitchFamily="18" charset="0"/>
              </a:rPr>
              <a:t>, </a:t>
            </a:r>
            <a:r>
              <a:rPr lang="en-US" sz="1600" dirty="0">
                <a:cs typeface="Times New Roman" panose="02020603050405020304" pitchFamily="18" charset="0"/>
              </a:rPr>
              <a:t>master-classes, </a:t>
            </a:r>
            <a:r>
              <a:rPr lang="en-US" sz="1600" dirty="0" smtClean="0">
                <a:cs typeface="Times New Roman" panose="02020603050405020304" pitchFamily="18" charset="0"/>
              </a:rPr>
              <a:t>projects, trainings</a:t>
            </a:r>
            <a:r>
              <a:rPr lang="en-US" sz="1600" dirty="0">
                <a:cs typeface="Times New Roman" panose="02020603050405020304" pitchFamily="18" charset="0"/>
              </a:rPr>
              <a:t>, consulting, coaching</a:t>
            </a:r>
            <a:r>
              <a:rPr lang="ru-RU" sz="1600" dirty="0">
                <a:cs typeface="Times New Roman" panose="02020603050405020304" pitchFamily="18" charset="0"/>
              </a:rPr>
              <a:t>, </a:t>
            </a:r>
            <a:r>
              <a:rPr lang="en-US" sz="1600" dirty="0" err="1">
                <a:cs typeface="Times New Roman" panose="02020603050405020304" pitchFamily="18" charset="0"/>
              </a:rPr>
              <a:t>upskilling</a:t>
            </a:r>
            <a:r>
              <a:rPr lang="en-US" sz="1600" dirty="0">
                <a:cs typeface="Times New Roman" panose="02020603050405020304" pitchFamily="18" charset="0"/>
              </a:rPr>
              <a:t>,</a:t>
            </a:r>
            <a:r>
              <a:rPr lang="ru-RU" sz="1600" dirty="0">
                <a:cs typeface="Times New Roman" panose="02020603050405020304" pitchFamily="18" charset="0"/>
              </a:rPr>
              <a:t> </a:t>
            </a:r>
            <a:r>
              <a:rPr lang="en-US" sz="1600" dirty="0">
                <a:cs typeface="Times New Roman" panose="02020603050405020304" pitchFamily="18" charset="0"/>
              </a:rPr>
              <a:t>discussions</a:t>
            </a:r>
            <a:r>
              <a:rPr lang="ru-RU" sz="1600" dirty="0">
                <a:cs typeface="Times New Roman" panose="02020603050405020304" pitchFamily="18" charset="0"/>
              </a:rPr>
              <a:t>, </a:t>
            </a:r>
            <a:r>
              <a:rPr lang="en-US" sz="1600" dirty="0">
                <a:cs typeface="Times New Roman" panose="02020603050405020304" pitchFamily="18" charset="0"/>
              </a:rPr>
              <a:t>debates</a:t>
            </a:r>
            <a:r>
              <a:rPr lang="ru-RU" sz="1600" dirty="0">
                <a:cs typeface="Times New Roman" panose="02020603050405020304" pitchFamily="18" charset="0"/>
              </a:rPr>
              <a:t>, </a:t>
            </a:r>
            <a:r>
              <a:rPr lang="en-US" sz="1600" dirty="0">
                <a:cs typeface="Times New Roman" panose="02020603050405020304" pitchFamily="18" charset="0"/>
              </a:rPr>
              <a:t>advertising companies</a:t>
            </a:r>
            <a:r>
              <a:rPr lang="ru-RU" sz="1600" dirty="0">
                <a:cs typeface="Times New Roman" panose="02020603050405020304" pitchFamily="18" charset="0"/>
              </a:rPr>
              <a:t>, </a:t>
            </a:r>
            <a:r>
              <a:rPr lang="en-US" sz="1600" dirty="0">
                <a:cs typeface="Times New Roman" panose="02020603050405020304" pitchFamily="18" charset="0"/>
              </a:rPr>
              <a:t>flash mobs</a:t>
            </a:r>
            <a:r>
              <a:rPr lang="ru-RU" sz="1600" dirty="0">
                <a:cs typeface="Times New Roman" panose="02020603050405020304" pitchFamily="18" charset="0"/>
              </a:rPr>
              <a:t>. </a:t>
            </a:r>
          </a:p>
        </p:txBody>
      </p:sp>
    </p:spTree>
    <p:extLst>
      <p:ext uri="{BB962C8B-B14F-4D97-AF65-F5344CB8AC3E}">
        <p14:creationId xmlns="" xmlns:p14="http://schemas.microsoft.com/office/powerpoint/2010/main" val="2888156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TotalTime>
  <Words>1161</Words>
  <Application>Microsoft Office PowerPoint</Application>
  <PresentationFormat>Экран (4:3)</PresentationFormat>
  <Paragraphs>285</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Establishment of the Centers of competence  and Employability Development </vt:lpstr>
      <vt:lpstr>THE COMPETENCE MODEL</vt:lpstr>
      <vt:lpstr>THE COMPETENCE MODEL</vt:lpstr>
      <vt:lpstr>THE COMPETENCE MODEL</vt:lpstr>
      <vt:lpstr>THE COMPETENCE MODEL</vt:lpstr>
      <vt:lpstr>THE COMPETENCE CYCLE</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Establishment of the Centers of competence  and Employability Development</dc:title>
  <dc:creator>VIKA</dc:creator>
  <cp:lastModifiedBy>Student</cp:lastModifiedBy>
  <cp:revision>124</cp:revision>
  <dcterms:created xsi:type="dcterms:W3CDTF">2016-12-05T03:26:01Z</dcterms:created>
  <dcterms:modified xsi:type="dcterms:W3CDTF">2016-12-06T08:54:29Z</dcterms:modified>
</cp:coreProperties>
</file>